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notesMasterIdLst>
    <p:notesMasterId r:id="rId46"/>
  </p:notesMasterIdLst>
  <p:sldIdLst>
    <p:sldId id="264" r:id="rId3"/>
    <p:sldId id="266" r:id="rId4"/>
    <p:sldId id="267" r:id="rId5"/>
    <p:sldId id="268" r:id="rId6"/>
    <p:sldId id="269" r:id="rId7"/>
    <p:sldId id="270" r:id="rId8"/>
    <p:sldId id="271" r:id="rId9"/>
    <p:sldId id="272" r:id="rId10"/>
    <p:sldId id="273" r:id="rId11"/>
    <p:sldId id="306" r:id="rId12"/>
    <p:sldId id="305" r:id="rId13"/>
    <p:sldId id="275" r:id="rId14"/>
    <p:sldId id="276" r:id="rId15"/>
    <p:sldId id="307" r:id="rId16"/>
    <p:sldId id="308" r:id="rId17"/>
    <p:sldId id="309" r:id="rId18"/>
    <p:sldId id="310" r:id="rId19"/>
    <p:sldId id="277" r:id="rId20"/>
    <p:sldId id="278" r:id="rId21"/>
    <p:sldId id="279" r:id="rId22"/>
    <p:sldId id="311" r:id="rId23"/>
    <p:sldId id="312" r:id="rId24"/>
    <p:sldId id="313" r:id="rId25"/>
    <p:sldId id="314" r:id="rId26"/>
    <p:sldId id="315" r:id="rId27"/>
    <p:sldId id="316" r:id="rId28"/>
    <p:sldId id="317" r:id="rId29"/>
    <p:sldId id="318" r:id="rId30"/>
    <p:sldId id="280" r:id="rId31"/>
    <p:sldId id="281" r:id="rId32"/>
    <p:sldId id="282" r:id="rId33"/>
    <p:sldId id="319" r:id="rId34"/>
    <p:sldId id="320" r:id="rId35"/>
    <p:sldId id="321" r:id="rId36"/>
    <p:sldId id="331" r:id="rId37"/>
    <p:sldId id="332" r:id="rId38"/>
    <p:sldId id="333" r:id="rId39"/>
    <p:sldId id="336" r:id="rId40"/>
    <p:sldId id="337" r:id="rId41"/>
    <p:sldId id="338" r:id="rId42"/>
    <p:sldId id="334" r:id="rId43"/>
    <p:sldId id="335" r:id="rId44"/>
    <p:sldId id="340" r:id="rId45"/>
  </p:sldIdLst>
  <p:sldSz cx="11522075" cy="6483350"/>
  <p:notesSz cx="6858000" cy="9144000"/>
  <p:defaultTextStyle>
    <a:defPPr>
      <a:defRPr lang="zh-CN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42">
          <p15:clr>
            <a:srgbClr val="A4A3A4"/>
          </p15:clr>
        </p15:guide>
        <p15:guide id="2" pos="362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00"/>
    <a:srgbClr val="DD5E2B"/>
    <a:srgbClr val="FF3B00"/>
    <a:srgbClr val="F8191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39953" autoAdjust="0"/>
  </p:normalViewPr>
  <p:slideViewPr>
    <p:cSldViewPr snapToGrid="0" snapToObjects="1">
      <p:cViewPr varScale="1">
        <p:scale>
          <a:sx n="119" d="100"/>
          <a:sy n="119" d="100"/>
        </p:scale>
        <p:origin x="408" y="96"/>
      </p:cViewPr>
      <p:guideLst>
        <p:guide orient="horz" pos="2042"/>
        <p:guide pos="362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67823F-F062-49F0-A8F2-C2BD0CFFAAB8}" type="datetimeFigureOut">
              <a:rPr lang="zh-CN" altLang="en-US" smtClean="0"/>
              <a:t>2019-8-14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651273-ED4A-48AD-BEF0-AE71ED8B778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20310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首先来说一下</a:t>
            </a:r>
            <a:r>
              <a:rPr lang="en-US" altLang="zh-CN" sz="1200" b="1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transformer</a:t>
            </a:r>
            <a:r>
              <a:rPr lang="zh-CN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</a:t>
            </a:r>
            <a:r>
              <a:rPr lang="en-US" altLang="zh-CN" sz="1200" b="1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LSTM</a:t>
            </a:r>
            <a:r>
              <a:rPr lang="zh-CN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的最大区别</a:t>
            </a:r>
            <a:r>
              <a:rPr lang="en-US" altLang="zh-CN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就是</a:t>
            </a:r>
            <a:r>
              <a:rPr lang="en-US" altLang="zh-CN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LSTM</a:t>
            </a:r>
            <a:r>
              <a:rPr lang="zh-CN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的训练是迭代的</a:t>
            </a:r>
            <a:r>
              <a:rPr lang="en-US" altLang="zh-CN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是一个接一个字的来</a:t>
            </a:r>
            <a:r>
              <a:rPr lang="en-US" altLang="zh-CN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当前这个字过完</a:t>
            </a:r>
            <a:r>
              <a:rPr lang="en-US" altLang="zh-CN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LSTM</a:t>
            </a:r>
            <a:r>
              <a:rPr lang="zh-CN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单元</a:t>
            </a:r>
            <a:r>
              <a:rPr lang="en-US" altLang="zh-CN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才可以进下一个字</a:t>
            </a:r>
            <a:r>
              <a:rPr lang="en-US" altLang="zh-CN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而</a:t>
            </a:r>
            <a:r>
              <a:rPr lang="en-US" altLang="zh-CN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transformer</a:t>
            </a:r>
            <a:r>
              <a:rPr lang="zh-CN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的训练是并行了</a:t>
            </a:r>
            <a:r>
              <a:rPr lang="en-US" altLang="zh-CN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就是所有字是全部同时训练的</a:t>
            </a:r>
            <a:r>
              <a:rPr lang="en-US" altLang="zh-CN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这样就大大加快了计算效率</a:t>
            </a:r>
            <a:r>
              <a:rPr lang="en-US" altLang="zh-CN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transformer</a:t>
            </a:r>
            <a:r>
              <a:rPr lang="zh-CN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使用了位置嵌入来理解语言的顺序</a:t>
            </a:r>
            <a:r>
              <a:rPr lang="en-US" altLang="zh-CN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使用自注意力机制和全连接层来进行计算</a:t>
            </a:r>
            <a:r>
              <a:rPr lang="en-US" altLang="zh-CN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这些后面都会详细讲解</a:t>
            </a:r>
            <a:r>
              <a:rPr lang="en-US" altLang="zh-CN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altLang="zh-CN" sz="1200" b="0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transformer</a:t>
            </a:r>
            <a:r>
              <a:rPr lang="zh-CN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模型主要分为</a:t>
            </a:r>
            <a:r>
              <a:rPr lang="zh-CN" altLang="en-US" sz="1200" b="1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两大部分</a:t>
            </a:r>
            <a:r>
              <a:rPr lang="en-US" altLang="zh-CN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分别是</a:t>
            </a:r>
            <a:r>
              <a:rPr lang="zh-CN" altLang="en-US" sz="1200" b="1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编码器</a:t>
            </a:r>
            <a:r>
              <a:rPr lang="zh-CN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</a:t>
            </a:r>
            <a:r>
              <a:rPr lang="zh-CN" altLang="en-US" sz="1200" b="1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解码器</a:t>
            </a:r>
            <a:r>
              <a:rPr lang="en-US" altLang="zh-CN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zh-CN" altLang="en-US" sz="1200" b="1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编码器</a:t>
            </a:r>
            <a:r>
              <a:rPr lang="zh-CN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负责把自然语言序列映射成为</a:t>
            </a:r>
            <a:r>
              <a:rPr lang="zh-CN" altLang="en-US" sz="1200" b="1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隐藏层</a:t>
            </a:r>
            <a:r>
              <a:rPr lang="en-US" altLang="zh-CN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zh-CN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下图中</a:t>
            </a:r>
            <a:r>
              <a:rPr lang="zh-CN" altLang="en-US" sz="1200" b="1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第</a:t>
            </a:r>
            <a:r>
              <a:rPr lang="en-US" altLang="zh-CN" sz="1200" b="1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zh-CN" altLang="en-US" sz="1200" b="1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步</a:t>
            </a:r>
            <a:r>
              <a:rPr lang="zh-CN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用九宫格比喻的部分</a:t>
            </a:r>
            <a:r>
              <a:rPr lang="en-US" altLang="zh-CN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), </a:t>
            </a:r>
            <a:r>
              <a:rPr lang="zh-CN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含有自然语言序列的数学表达</a:t>
            </a:r>
            <a:r>
              <a:rPr lang="en-US" altLang="zh-CN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zh-CN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然后解码器把隐藏层再映射为自然语言序列</a:t>
            </a:r>
            <a:r>
              <a:rPr lang="en-US" altLang="zh-CN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从而使我们可以解决各种问题</a:t>
            </a:r>
            <a:r>
              <a:rPr lang="en-US" altLang="zh-CN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如情感分类</a:t>
            </a:r>
            <a:r>
              <a:rPr lang="en-US" altLang="zh-CN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命名实体识别</a:t>
            </a:r>
            <a:r>
              <a:rPr lang="en-US" altLang="zh-CN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语义关系抽取</a:t>
            </a:r>
            <a:r>
              <a:rPr lang="en-US" altLang="zh-CN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摘要生成</a:t>
            </a:r>
            <a:r>
              <a:rPr lang="en-US" altLang="zh-CN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机器翻译等等</a:t>
            </a:r>
            <a:r>
              <a:rPr lang="en-US" altLang="zh-CN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下面我们简单说一下下图的每一步都做了什么</a:t>
            </a:r>
            <a:r>
              <a:rPr lang="en-US" altLang="zh-CN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</a:p>
          <a:p>
            <a:endParaRPr lang="en-US" altLang="zh-CN" sz="1200" b="0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b="0" i="0" kern="1200" smtClean="0">
                <a:solidFill>
                  <a:srgbClr val="00B0F0"/>
                </a:solidFill>
                <a:effectLst/>
                <a:latin typeface="+mn-lt"/>
                <a:ea typeface="+mn-ea"/>
                <a:cs typeface="+mn-cs"/>
              </a:rPr>
              <a:t>输入自然语言序列到编码器</a:t>
            </a:r>
            <a:r>
              <a:rPr lang="en-US" altLang="zh-CN" sz="1200" b="0" i="0" kern="1200" smtClean="0">
                <a:solidFill>
                  <a:srgbClr val="00B0F0"/>
                </a:solidFill>
                <a:effectLst/>
                <a:latin typeface="+mn-lt"/>
                <a:ea typeface="+mn-ea"/>
                <a:cs typeface="+mn-cs"/>
              </a:rPr>
              <a:t>: Why do we work?(</a:t>
            </a:r>
            <a:r>
              <a:rPr lang="zh-CN" altLang="en-US" sz="1200" b="0" i="0" kern="1200" smtClean="0">
                <a:solidFill>
                  <a:srgbClr val="00B0F0"/>
                </a:solidFill>
                <a:effectLst/>
                <a:latin typeface="+mn-lt"/>
                <a:ea typeface="+mn-ea"/>
                <a:cs typeface="+mn-cs"/>
              </a:rPr>
              <a:t>为什么要工作</a:t>
            </a:r>
            <a:r>
              <a:rPr lang="en-US" altLang="zh-CN" sz="1200" b="0" i="0" kern="1200" smtClean="0">
                <a:solidFill>
                  <a:srgbClr val="00B0F0"/>
                </a:solidFill>
                <a:effectLst/>
                <a:latin typeface="+mn-lt"/>
                <a:ea typeface="+mn-ea"/>
                <a:cs typeface="+mn-cs"/>
              </a:rPr>
              <a:t>);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b="0" i="0" kern="1200" smtClean="0">
                <a:solidFill>
                  <a:srgbClr val="00B0F0"/>
                </a:solidFill>
                <a:effectLst/>
                <a:latin typeface="+mn-lt"/>
                <a:ea typeface="+mn-ea"/>
                <a:cs typeface="+mn-cs"/>
              </a:rPr>
              <a:t>编码器输出的隐藏层</a:t>
            </a:r>
            <a:r>
              <a:rPr lang="en-US" altLang="zh-CN" sz="1200" b="0" i="0" kern="1200" smtClean="0">
                <a:solidFill>
                  <a:srgbClr val="00B0F0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smtClean="0">
                <a:solidFill>
                  <a:srgbClr val="00B0F0"/>
                </a:solidFill>
                <a:effectLst/>
                <a:latin typeface="+mn-lt"/>
                <a:ea typeface="+mn-ea"/>
                <a:cs typeface="+mn-cs"/>
              </a:rPr>
              <a:t>再输入到解码器</a:t>
            </a:r>
            <a:r>
              <a:rPr lang="en-US" altLang="zh-CN" sz="1200" b="0" i="0" kern="1200" smtClean="0">
                <a:solidFill>
                  <a:srgbClr val="00B0F0"/>
                </a:solidFill>
                <a:effectLst/>
                <a:latin typeface="+mn-lt"/>
                <a:ea typeface="+mn-ea"/>
                <a:cs typeface="+mn-cs"/>
              </a:rPr>
              <a:t>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b="0" i="0" kern="1200" smtClean="0">
                <a:solidFill>
                  <a:srgbClr val="00B0F0"/>
                </a:solidFill>
                <a:effectLst/>
                <a:latin typeface="+mn-lt"/>
                <a:ea typeface="+mn-ea"/>
                <a:cs typeface="+mn-cs"/>
              </a:rPr>
              <a:t>输入</a:t>
            </a:r>
            <a:r>
              <a:rPr lang="en-US" altLang="zh-CN" sz="1200" b="0" i="0" kern="1200" smtClean="0">
                <a:solidFill>
                  <a:srgbClr val="00B0F0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zh-CN" altLang="en-US" sz="1200" b="0" i="0" kern="1200" smtClean="0">
                <a:solidFill>
                  <a:srgbClr val="00B0F0"/>
                </a:solidFill>
                <a:effectLst/>
                <a:latin typeface="+mn-lt"/>
                <a:ea typeface="+mn-ea"/>
                <a:cs typeface="+mn-cs"/>
              </a:rPr>
              <a:t>起始</a:t>
            </a:r>
            <a:r>
              <a:rPr lang="en-US" altLang="zh-CN" sz="1200" b="0" i="0" kern="1200" smtClean="0">
                <a:solidFill>
                  <a:srgbClr val="00B0F0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zh-CN" altLang="en-US" sz="1200" b="0" i="0" kern="1200" smtClean="0">
                <a:solidFill>
                  <a:srgbClr val="00B0F0"/>
                </a:solidFill>
                <a:effectLst/>
                <a:latin typeface="+mn-lt"/>
                <a:ea typeface="+mn-ea"/>
                <a:cs typeface="+mn-cs"/>
              </a:rPr>
              <a:t>符号到解码器</a:t>
            </a:r>
            <a:r>
              <a:rPr lang="en-US" altLang="zh-CN" sz="1200" b="0" i="0" kern="1200" smtClean="0">
                <a:solidFill>
                  <a:srgbClr val="00B0F0"/>
                </a:solidFill>
                <a:effectLst/>
                <a:latin typeface="+mn-lt"/>
                <a:ea typeface="+mn-ea"/>
                <a:cs typeface="+mn-cs"/>
              </a:rPr>
              <a:t>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b="0" i="0" kern="1200" smtClean="0">
                <a:solidFill>
                  <a:srgbClr val="00B0F0"/>
                </a:solidFill>
                <a:effectLst/>
                <a:latin typeface="+mn-lt"/>
                <a:ea typeface="+mn-ea"/>
                <a:cs typeface="+mn-cs"/>
              </a:rPr>
              <a:t>得到第一个字</a:t>
            </a:r>
            <a:r>
              <a:rPr lang="en-US" altLang="zh-CN" sz="1200" b="0" i="0" kern="1200" smtClean="0">
                <a:solidFill>
                  <a:srgbClr val="00B0F0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zh-CN" altLang="en-US" sz="1200" b="0" i="0" kern="1200" smtClean="0">
                <a:solidFill>
                  <a:srgbClr val="00B0F0"/>
                </a:solidFill>
                <a:effectLst/>
                <a:latin typeface="+mn-lt"/>
                <a:ea typeface="+mn-ea"/>
                <a:cs typeface="+mn-cs"/>
              </a:rPr>
              <a:t>为</a:t>
            </a:r>
            <a:r>
              <a:rPr lang="en-US" altLang="zh-CN" sz="1200" b="0" i="0" kern="1200" smtClean="0">
                <a:solidFill>
                  <a:srgbClr val="00B0F0"/>
                </a:solidFill>
                <a:effectLst/>
                <a:latin typeface="+mn-lt"/>
                <a:ea typeface="+mn-ea"/>
                <a:cs typeface="+mn-cs"/>
              </a:rPr>
              <a:t>";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b="0" i="0" kern="1200" smtClean="0">
                <a:solidFill>
                  <a:srgbClr val="00B0F0"/>
                </a:solidFill>
                <a:effectLst/>
                <a:latin typeface="+mn-lt"/>
                <a:ea typeface="+mn-ea"/>
                <a:cs typeface="+mn-cs"/>
              </a:rPr>
              <a:t>将得到的第一个字</a:t>
            </a:r>
            <a:r>
              <a:rPr lang="en-US" altLang="zh-CN" sz="1200" b="0" i="0" kern="1200" smtClean="0">
                <a:solidFill>
                  <a:srgbClr val="00B0F0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zh-CN" altLang="en-US" sz="1200" b="0" i="0" kern="1200" smtClean="0">
                <a:solidFill>
                  <a:srgbClr val="00B0F0"/>
                </a:solidFill>
                <a:effectLst/>
                <a:latin typeface="+mn-lt"/>
                <a:ea typeface="+mn-ea"/>
                <a:cs typeface="+mn-cs"/>
              </a:rPr>
              <a:t>为</a:t>
            </a:r>
            <a:r>
              <a:rPr lang="en-US" altLang="zh-CN" sz="1200" b="0" i="0" kern="1200" smtClean="0">
                <a:solidFill>
                  <a:srgbClr val="00B0F0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zh-CN" altLang="en-US" sz="1200" b="0" i="0" kern="1200" smtClean="0">
                <a:solidFill>
                  <a:srgbClr val="00B0F0"/>
                </a:solidFill>
                <a:effectLst/>
                <a:latin typeface="+mn-lt"/>
                <a:ea typeface="+mn-ea"/>
                <a:cs typeface="+mn-cs"/>
              </a:rPr>
              <a:t>落下来再输入到解码器</a:t>
            </a:r>
            <a:r>
              <a:rPr lang="en-US" altLang="zh-CN" sz="1200" b="0" i="0" kern="1200" smtClean="0">
                <a:solidFill>
                  <a:srgbClr val="00B0F0"/>
                </a:solidFill>
                <a:effectLst/>
                <a:latin typeface="+mn-lt"/>
                <a:ea typeface="+mn-ea"/>
                <a:cs typeface="+mn-cs"/>
              </a:rPr>
              <a:t>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b="0" i="0" kern="1200" smtClean="0">
                <a:solidFill>
                  <a:srgbClr val="00B0F0"/>
                </a:solidFill>
                <a:effectLst/>
                <a:latin typeface="+mn-lt"/>
                <a:ea typeface="+mn-ea"/>
                <a:cs typeface="+mn-cs"/>
              </a:rPr>
              <a:t>得到第二个字</a:t>
            </a:r>
            <a:r>
              <a:rPr lang="en-US" altLang="zh-CN" sz="1200" b="0" i="0" kern="1200" smtClean="0">
                <a:solidFill>
                  <a:srgbClr val="00B0F0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zh-CN" altLang="en-US" sz="1200" b="0" i="0" kern="1200" smtClean="0">
                <a:solidFill>
                  <a:srgbClr val="00B0F0"/>
                </a:solidFill>
                <a:effectLst/>
                <a:latin typeface="+mn-lt"/>
                <a:ea typeface="+mn-ea"/>
                <a:cs typeface="+mn-cs"/>
              </a:rPr>
              <a:t>什</a:t>
            </a:r>
            <a:r>
              <a:rPr lang="en-US" altLang="zh-CN" sz="1200" b="0" i="0" kern="1200" smtClean="0">
                <a:solidFill>
                  <a:srgbClr val="00B0F0"/>
                </a:solidFill>
                <a:effectLst/>
                <a:latin typeface="+mn-lt"/>
                <a:ea typeface="+mn-ea"/>
                <a:cs typeface="+mn-cs"/>
              </a:rPr>
              <a:t>";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b="0" i="0" kern="1200" smtClean="0">
                <a:solidFill>
                  <a:srgbClr val="00B0F0"/>
                </a:solidFill>
                <a:effectLst/>
                <a:latin typeface="+mn-lt"/>
                <a:ea typeface="+mn-ea"/>
                <a:cs typeface="+mn-cs"/>
              </a:rPr>
              <a:t>将得到的第二字再落下来</a:t>
            </a:r>
            <a:r>
              <a:rPr lang="en-US" altLang="zh-CN" sz="1200" b="0" i="0" kern="1200" smtClean="0">
                <a:solidFill>
                  <a:srgbClr val="00B0F0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smtClean="0">
                <a:solidFill>
                  <a:srgbClr val="00B0F0"/>
                </a:solidFill>
                <a:effectLst/>
                <a:latin typeface="+mn-lt"/>
                <a:ea typeface="+mn-ea"/>
                <a:cs typeface="+mn-cs"/>
              </a:rPr>
              <a:t>直到解码器输出</a:t>
            </a:r>
            <a:r>
              <a:rPr lang="en-US" altLang="zh-CN" sz="1200" b="0" i="0" kern="1200" smtClean="0">
                <a:solidFill>
                  <a:srgbClr val="00B0F0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zh-CN" altLang="en-US" sz="1200" b="0" i="0" kern="1200" smtClean="0">
                <a:solidFill>
                  <a:srgbClr val="00B0F0"/>
                </a:solidFill>
                <a:effectLst/>
                <a:latin typeface="+mn-lt"/>
                <a:ea typeface="+mn-ea"/>
                <a:cs typeface="+mn-cs"/>
              </a:rPr>
              <a:t>终止符</a:t>
            </a:r>
            <a:r>
              <a:rPr lang="en-US" altLang="zh-CN" sz="1200" b="0" i="0" kern="1200" smtClean="0">
                <a:solidFill>
                  <a:srgbClr val="00B0F0"/>
                </a:solidFill>
                <a:effectLst/>
                <a:latin typeface="+mn-lt"/>
                <a:ea typeface="+mn-ea"/>
                <a:cs typeface="+mn-cs"/>
              </a:rPr>
              <a:t>), </a:t>
            </a:r>
            <a:r>
              <a:rPr lang="zh-CN" altLang="en-US" sz="1200" b="0" i="0" kern="1200" smtClean="0">
                <a:solidFill>
                  <a:srgbClr val="00B0F0"/>
                </a:solidFill>
                <a:effectLst/>
                <a:latin typeface="+mn-lt"/>
                <a:ea typeface="+mn-ea"/>
                <a:cs typeface="+mn-cs"/>
              </a:rPr>
              <a:t>即序列生成完成</a:t>
            </a:r>
            <a:r>
              <a:rPr lang="en-US" altLang="zh-CN" sz="1200" b="0" i="0" kern="1200" smtClean="0">
                <a:solidFill>
                  <a:srgbClr val="00B0F0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651273-ED4A-48AD-BEF0-AE71ED8B7789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55099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864156" y="2014041"/>
            <a:ext cx="9793764" cy="1389718"/>
          </a:xfrm>
        </p:spPr>
        <p:txBody>
          <a:bodyPr/>
          <a:lstStyle/>
          <a:p>
            <a:r>
              <a:rPr kumimoji="1" lang="zh-CN" altLang="x-none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728311" y="3673898"/>
            <a:ext cx="8065453" cy="1656856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CN" altLang="x-none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58B88-4F17-B24F-92D7-1383690596B3}" type="datetimeFigureOut">
              <a:rPr kumimoji="1" lang="zh-CN" altLang="en-US" smtClean="0"/>
              <a:t>2019-8-14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92C5C-BE6B-A945-9164-289E3E79D96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792909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x-none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x-none"/>
              <a:t>单击此处编辑母版文本样式</a:t>
            </a:r>
          </a:p>
          <a:p>
            <a:pPr lvl="1"/>
            <a:r>
              <a:rPr kumimoji="1" lang="zh-CN" altLang="x-none"/>
              <a:t>二级</a:t>
            </a:r>
          </a:p>
          <a:p>
            <a:pPr lvl="2"/>
            <a:r>
              <a:rPr kumimoji="1" lang="zh-CN" altLang="x-none"/>
              <a:t>三级</a:t>
            </a:r>
          </a:p>
          <a:p>
            <a:pPr lvl="3"/>
            <a:r>
              <a:rPr kumimoji="1" lang="zh-CN" altLang="x-none"/>
              <a:t>四级</a:t>
            </a:r>
          </a:p>
          <a:p>
            <a:pPr lvl="4"/>
            <a:r>
              <a:rPr kumimoji="1" lang="zh-CN" altLang="x-none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58B88-4F17-B24F-92D7-1383690596B3}" type="datetimeFigureOut">
              <a:rPr kumimoji="1" lang="zh-CN" altLang="en-US" smtClean="0"/>
              <a:t>2019-8-14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92C5C-BE6B-A945-9164-289E3E79D96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566048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0525896" y="246127"/>
            <a:ext cx="3266589" cy="5228702"/>
          </a:xfrm>
        </p:spPr>
        <p:txBody>
          <a:bodyPr vert="eaVert"/>
          <a:lstStyle/>
          <a:p>
            <a:r>
              <a:rPr kumimoji="1" lang="zh-CN" altLang="x-none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726131" y="246127"/>
            <a:ext cx="9607730" cy="5228702"/>
          </a:xfrm>
        </p:spPr>
        <p:txBody>
          <a:bodyPr vert="eaVert"/>
          <a:lstStyle/>
          <a:p>
            <a:pPr lvl="0"/>
            <a:r>
              <a:rPr kumimoji="1" lang="zh-CN" altLang="x-none"/>
              <a:t>单击此处编辑母版文本样式</a:t>
            </a:r>
          </a:p>
          <a:p>
            <a:pPr lvl="1"/>
            <a:r>
              <a:rPr kumimoji="1" lang="zh-CN" altLang="x-none"/>
              <a:t>二级</a:t>
            </a:r>
          </a:p>
          <a:p>
            <a:pPr lvl="2"/>
            <a:r>
              <a:rPr kumimoji="1" lang="zh-CN" altLang="x-none"/>
              <a:t>三级</a:t>
            </a:r>
          </a:p>
          <a:p>
            <a:pPr lvl="3"/>
            <a:r>
              <a:rPr kumimoji="1" lang="zh-CN" altLang="x-none"/>
              <a:t>四级</a:t>
            </a:r>
          </a:p>
          <a:p>
            <a:pPr lvl="4"/>
            <a:r>
              <a:rPr kumimoji="1" lang="zh-CN" altLang="x-none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58B88-4F17-B24F-92D7-1383690596B3}" type="datetimeFigureOut">
              <a:rPr kumimoji="1" lang="zh-CN" altLang="en-US" smtClean="0"/>
              <a:t>2019-8-14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92C5C-BE6B-A945-9164-289E3E79D96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92687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4156" y="1061049"/>
            <a:ext cx="9793764" cy="2257166"/>
          </a:xfrm>
        </p:spPr>
        <p:txBody>
          <a:bodyPr anchor="b"/>
          <a:lstStyle>
            <a:lvl1pPr algn="ctr">
              <a:defRPr sz="5672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40260" y="3405260"/>
            <a:ext cx="8641556" cy="1565308"/>
          </a:xfrm>
        </p:spPr>
        <p:txBody>
          <a:bodyPr/>
          <a:lstStyle>
            <a:lvl1pPr marL="0" indent="0" algn="ctr">
              <a:buNone/>
              <a:defRPr sz="2269"/>
            </a:lvl1pPr>
            <a:lvl2pPr marL="432237" indent="0" algn="ctr">
              <a:buNone/>
              <a:defRPr sz="1891"/>
            </a:lvl2pPr>
            <a:lvl3pPr marL="864474" indent="0" algn="ctr">
              <a:buNone/>
              <a:defRPr sz="1702"/>
            </a:lvl3pPr>
            <a:lvl4pPr marL="1296711" indent="0" algn="ctr">
              <a:buNone/>
              <a:defRPr sz="1513"/>
            </a:lvl4pPr>
            <a:lvl5pPr marL="1728948" indent="0" algn="ctr">
              <a:buNone/>
              <a:defRPr sz="1513"/>
            </a:lvl5pPr>
            <a:lvl6pPr marL="2161184" indent="0" algn="ctr">
              <a:buNone/>
              <a:defRPr sz="1513"/>
            </a:lvl6pPr>
            <a:lvl7pPr marL="2593421" indent="0" algn="ctr">
              <a:buNone/>
              <a:defRPr sz="1513"/>
            </a:lvl7pPr>
            <a:lvl8pPr marL="3025658" indent="0" algn="ctr">
              <a:buNone/>
              <a:defRPr sz="1513"/>
            </a:lvl8pPr>
            <a:lvl9pPr marL="3457895" indent="0" algn="ctr">
              <a:buNone/>
              <a:defRPr sz="1513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59CF4-023A-41C6-9B9F-E51365B7C90A}" type="datetimeFigureOut">
              <a:rPr lang="zh-TW" altLang="en-US" smtClean="0"/>
              <a:t>2019/8/14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E7D4A-7B99-4F9B-9C7F-3AECE8C25A3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078264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59CF4-023A-41C6-9B9F-E51365B7C90A}" type="datetimeFigureOut">
              <a:rPr lang="zh-TW" altLang="en-US" smtClean="0"/>
              <a:t>2019/8/14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E7D4A-7B99-4F9B-9C7F-3AECE8C25A3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696930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6142" y="1616337"/>
            <a:ext cx="9937790" cy="2696893"/>
          </a:xfrm>
        </p:spPr>
        <p:txBody>
          <a:bodyPr anchor="b"/>
          <a:lstStyle>
            <a:lvl1pPr>
              <a:defRPr sz="5672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6142" y="4338744"/>
            <a:ext cx="9937790" cy="1418232"/>
          </a:xfrm>
        </p:spPr>
        <p:txBody>
          <a:bodyPr/>
          <a:lstStyle>
            <a:lvl1pPr marL="0" indent="0">
              <a:buNone/>
              <a:defRPr sz="2269">
                <a:solidFill>
                  <a:schemeClr val="tx1"/>
                </a:solidFill>
              </a:defRPr>
            </a:lvl1pPr>
            <a:lvl2pPr marL="432237" indent="0">
              <a:buNone/>
              <a:defRPr sz="1891">
                <a:solidFill>
                  <a:schemeClr val="tx1">
                    <a:tint val="75000"/>
                  </a:schemeClr>
                </a:solidFill>
              </a:defRPr>
            </a:lvl2pPr>
            <a:lvl3pPr marL="864474" indent="0">
              <a:buNone/>
              <a:defRPr sz="1702">
                <a:solidFill>
                  <a:schemeClr val="tx1">
                    <a:tint val="75000"/>
                  </a:schemeClr>
                </a:solidFill>
              </a:defRPr>
            </a:lvl3pPr>
            <a:lvl4pPr marL="1296711" indent="0">
              <a:buNone/>
              <a:defRPr sz="1513">
                <a:solidFill>
                  <a:schemeClr val="tx1">
                    <a:tint val="75000"/>
                  </a:schemeClr>
                </a:solidFill>
              </a:defRPr>
            </a:lvl4pPr>
            <a:lvl5pPr marL="1728948" indent="0">
              <a:buNone/>
              <a:defRPr sz="1513">
                <a:solidFill>
                  <a:schemeClr val="tx1">
                    <a:tint val="75000"/>
                  </a:schemeClr>
                </a:solidFill>
              </a:defRPr>
            </a:lvl5pPr>
            <a:lvl6pPr marL="2161184" indent="0">
              <a:buNone/>
              <a:defRPr sz="1513">
                <a:solidFill>
                  <a:schemeClr val="tx1">
                    <a:tint val="75000"/>
                  </a:schemeClr>
                </a:solidFill>
              </a:defRPr>
            </a:lvl6pPr>
            <a:lvl7pPr marL="2593421" indent="0">
              <a:buNone/>
              <a:defRPr sz="1513">
                <a:solidFill>
                  <a:schemeClr val="tx1">
                    <a:tint val="75000"/>
                  </a:schemeClr>
                </a:solidFill>
              </a:defRPr>
            </a:lvl7pPr>
            <a:lvl8pPr marL="3025658" indent="0">
              <a:buNone/>
              <a:defRPr sz="1513">
                <a:solidFill>
                  <a:schemeClr val="tx1">
                    <a:tint val="75000"/>
                  </a:schemeClr>
                </a:solidFill>
              </a:defRPr>
            </a:lvl8pPr>
            <a:lvl9pPr marL="3457895" indent="0">
              <a:buNone/>
              <a:defRPr sz="151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59CF4-023A-41C6-9B9F-E51365B7C90A}" type="datetimeFigureOut">
              <a:rPr lang="zh-TW" altLang="en-US" smtClean="0"/>
              <a:t>2019/8/14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E7D4A-7B99-4F9B-9C7F-3AECE8C25A3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861316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92143" y="1725892"/>
            <a:ext cx="4896882" cy="4113626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33050" y="1725892"/>
            <a:ext cx="4896882" cy="4113626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59CF4-023A-41C6-9B9F-E51365B7C90A}" type="datetimeFigureOut">
              <a:rPr lang="zh-TW" altLang="en-US" smtClean="0"/>
              <a:t>2019/8/14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E7D4A-7B99-4F9B-9C7F-3AECE8C25A3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0080246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643" y="345180"/>
            <a:ext cx="9937790" cy="1253148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3645" y="1589322"/>
            <a:ext cx="4874377" cy="778902"/>
          </a:xfrm>
        </p:spPr>
        <p:txBody>
          <a:bodyPr anchor="b"/>
          <a:lstStyle>
            <a:lvl1pPr marL="0" indent="0">
              <a:buNone/>
              <a:defRPr sz="2269" b="1"/>
            </a:lvl1pPr>
            <a:lvl2pPr marL="432237" indent="0">
              <a:buNone/>
              <a:defRPr sz="1891" b="1"/>
            </a:lvl2pPr>
            <a:lvl3pPr marL="864474" indent="0">
              <a:buNone/>
              <a:defRPr sz="1702" b="1"/>
            </a:lvl3pPr>
            <a:lvl4pPr marL="1296711" indent="0">
              <a:buNone/>
              <a:defRPr sz="1513" b="1"/>
            </a:lvl4pPr>
            <a:lvl5pPr marL="1728948" indent="0">
              <a:buNone/>
              <a:defRPr sz="1513" b="1"/>
            </a:lvl5pPr>
            <a:lvl6pPr marL="2161184" indent="0">
              <a:buNone/>
              <a:defRPr sz="1513" b="1"/>
            </a:lvl6pPr>
            <a:lvl7pPr marL="2593421" indent="0">
              <a:buNone/>
              <a:defRPr sz="1513" b="1"/>
            </a:lvl7pPr>
            <a:lvl8pPr marL="3025658" indent="0">
              <a:buNone/>
              <a:defRPr sz="1513" b="1"/>
            </a:lvl8pPr>
            <a:lvl9pPr marL="3457895" indent="0">
              <a:buNone/>
              <a:defRPr sz="1513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3645" y="2368224"/>
            <a:ext cx="4874377" cy="34833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33051" y="1589322"/>
            <a:ext cx="4898383" cy="778902"/>
          </a:xfrm>
        </p:spPr>
        <p:txBody>
          <a:bodyPr anchor="b"/>
          <a:lstStyle>
            <a:lvl1pPr marL="0" indent="0">
              <a:buNone/>
              <a:defRPr sz="2269" b="1"/>
            </a:lvl1pPr>
            <a:lvl2pPr marL="432237" indent="0">
              <a:buNone/>
              <a:defRPr sz="1891" b="1"/>
            </a:lvl2pPr>
            <a:lvl3pPr marL="864474" indent="0">
              <a:buNone/>
              <a:defRPr sz="1702" b="1"/>
            </a:lvl3pPr>
            <a:lvl4pPr marL="1296711" indent="0">
              <a:buNone/>
              <a:defRPr sz="1513" b="1"/>
            </a:lvl4pPr>
            <a:lvl5pPr marL="1728948" indent="0">
              <a:buNone/>
              <a:defRPr sz="1513" b="1"/>
            </a:lvl5pPr>
            <a:lvl6pPr marL="2161184" indent="0">
              <a:buNone/>
              <a:defRPr sz="1513" b="1"/>
            </a:lvl6pPr>
            <a:lvl7pPr marL="2593421" indent="0">
              <a:buNone/>
              <a:defRPr sz="1513" b="1"/>
            </a:lvl7pPr>
            <a:lvl8pPr marL="3025658" indent="0">
              <a:buNone/>
              <a:defRPr sz="1513" b="1"/>
            </a:lvl8pPr>
            <a:lvl9pPr marL="3457895" indent="0">
              <a:buNone/>
              <a:defRPr sz="1513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33051" y="2368224"/>
            <a:ext cx="4898383" cy="34833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59CF4-023A-41C6-9B9F-E51365B7C90A}" type="datetimeFigureOut">
              <a:rPr lang="zh-TW" altLang="en-US" smtClean="0"/>
              <a:t>2019/8/14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E7D4A-7B99-4F9B-9C7F-3AECE8C25A3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155801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59CF4-023A-41C6-9B9F-E51365B7C90A}" type="datetimeFigureOut">
              <a:rPr lang="zh-TW" altLang="en-US" smtClean="0"/>
              <a:t>2019/8/14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E7D4A-7B99-4F9B-9C7F-3AECE8C25A3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3290640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59CF4-023A-41C6-9B9F-E51365B7C90A}" type="datetimeFigureOut">
              <a:rPr lang="zh-TW" altLang="en-US" smtClean="0"/>
              <a:t>2019/8/14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E7D4A-7B99-4F9B-9C7F-3AECE8C25A3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366135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643" y="432223"/>
            <a:ext cx="3716169" cy="1512782"/>
          </a:xfrm>
        </p:spPr>
        <p:txBody>
          <a:bodyPr anchor="b"/>
          <a:lstStyle>
            <a:lvl1pPr>
              <a:defRPr sz="3025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98383" y="933484"/>
            <a:ext cx="5833050" cy="4607381"/>
          </a:xfrm>
        </p:spPr>
        <p:txBody>
          <a:bodyPr/>
          <a:lstStyle>
            <a:lvl1pPr>
              <a:defRPr sz="3025"/>
            </a:lvl1pPr>
            <a:lvl2pPr>
              <a:defRPr sz="2647"/>
            </a:lvl2pPr>
            <a:lvl3pPr>
              <a:defRPr sz="2269"/>
            </a:lvl3pPr>
            <a:lvl4pPr>
              <a:defRPr sz="1891"/>
            </a:lvl4pPr>
            <a:lvl5pPr>
              <a:defRPr sz="1891"/>
            </a:lvl5pPr>
            <a:lvl6pPr>
              <a:defRPr sz="1891"/>
            </a:lvl6pPr>
            <a:lvl7pPr>
              <a:defRPr sz="1891"/>
            </a:lvl7pPr>
            <a:lvl8pPr>
              <a:defRPr sz="1891"/>
            </a:lvl8pPr>
            <a:lvl9pPr>
              <a:defRPr sz="1891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3643" y="1945005"/>
            <a:ext cx="3716169" cy="3603362"/>
          </a:xfrm>
        </p:spPr>
        <p:txBody>
          <a:bodyPr/>
          <a:lstStyle>
            <a:lvl1pPr marL="0" indent="0">
              <a:buNone/>
              <a:defRPr sz="1513"/>
            </a:lvl1pPr>
            <a:lvl2pPr marL="432237" indent="0">
              <a:buNone/>
              <a:defRPr sz="1324"/>
            </a:lvl2pPr>
            <a:lvl3pPr marL="864474" indent="0">
              <a:buNone/>
              <a:defRPr sz="1134"/>
            </a:lvl3pPr>
            <a:lvl4pPr marL="1296711" indent="0">
              <a:buNone/>
              <a:defRPr sz="945"/>
            </a:lvl4pPr>
            <a:lvl5pPr marL="1728948" indent="0">
              <a:buNone/>
              <a:defRPr sz="945"/>
            </a:lvl5pPr>
            <a:lvl6pPr marL="2161184" indent="0">
              <a:buNone/>
              <a:defRPr sz="945"/>
            </a:lvl6pPr>
            <a:lvl7pPr marL="2593421" indent="0">
              <a:buNone/>
              <a:defRPr sz="945"/>
            </a:lvl7pPr>
            <a:lvl8pPr marL="3025658" indent="0">
              <a:buNone/>
              <a:defRPr sz="945"/>
            </a:lvl8pPr>
            <a:lvl9pPr marL="3457895" indent="0">
              <a:buNone/>
              <a:defRPr sz="945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59CF4-023A-41C6-9B9F-E51365B7C90A}" type="datetimeFigureOut">
              <a:rPr lang="zh-TW" altLang="en-US" smtClean="0"/>
              <a:t>2019/8/14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E7D4A-7B99-4F9B-9C7F-3AECE8C25A3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742446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x-none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x-none"/>
              <a:t>单击此处编辑母版文本样式</a:t>
            </a:r>
          </a:p>
          <a:p>
            <a:pPr lvl="1"/>
            <a:r>
              <a:rPr kumimoji="1" lang="zh-CN" altLang="x-none"/>
              <a:t>二级</a:t>
            </a:r>
          </a:p>
          <a:p>
            <a:pPr lvl="2"/>
            <a:r>
              <a:rPr kumimoji="1" lang="zh-CN" altLang="x-none"/>
              <a:t>三级</a:t>
            </a:r>
          </a:p>
          <a:p>
            <a:pPr lvl="3"/>
            <a:r>
              <a:rPr kumimoji="1" lang="zh-CN" altLang="x-none"/>
              <a:t>四级</a:t>
            </a:r>
          </a:p>
          <a:p>
            <a:pPr lvl="4"/>
            <a:r>
              <a:rPr kumimoji="1" lang="zh-CN" altLang="x-none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58B88-4F17-B24F-92D7-1383690596B3}" type="datetimeFigureOut">
              <a:rPr kumimoji="1" lang="zh-CN" altLang="en-US" smtClean="0"/>
              <a:t>2019-8-14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92C5C-BE6B-A945-9164-289E3E79D96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2174527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643" y="432223"/>
            <a:ext cx="3716169" cy="1512782"/>
          </a:xfrm>
        </p:spPr>
        <p:txBody>
          <a:bodyPr anchor="b"/>
          <a:lstStyle>
            <a:lvl1pPr>
              <a:defRPr sz="3025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98383" y="933484"/>
            <a:ext cx="5833050" cy="4607381"/>
          </a:xfrm>
        </p:spPr>
        <p:txBody>
          <a:bodyPr anchor="t"/>
          <a:lstStyle>
            <a:lvl1pPr marL="0" indent="0">
              <a:buNone/>
              <a:defRPr sz="3025"/>
            </a:lvl1pPr>
            <a:lvl2pPr marL="432237" indent="0">
              <a:buNone/>
              <a:defRPr sz="2647"/>
            </a:lvl2pPr>
            <a:lvl3pPr marL="864474" indent="0">
              <a:buNone/>
              <a:defRPr sz="2269"/>
            </a:lvl3pPr>
            <a:lvl4pPr marL="1296711" indent="0">
              <a:buNone/>
              <a:defRPr sz="1891"/>
            </a:lvl4pPr>
            <a:lvl5pPr marL="1728948" indent="0">
              <a:buNone/>
              <a:defRPr sz="1891"/>
            </a:lvl5pPr>
            <a:lvl6pPr marL="2161184" indent="0">
              <a:buNone/>
              <a:defRPr sz="1891"/>
            </a:lvl6pPr>
            <a:lvl7pPr marL="2593421" indent="0">
              <a:buNone/>
              <a:defRPr sz="1891"/>
            </a:lvl7pPr>
            <a:lvl8pPr marL="3025658" indent="0">
              <a:buNone/>
              <a:defRPr sz="1891"/>
            </a:lvl8pPr>
            <a:lvl9pPr marL="3457895" indent="0">
              <a:buNone/>
              <a:defRPr sz="1891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3643" y="1945005"/>
            <a:ext cx="3716169" cy="3603362"/>
          </a:xfrm>
        </p:spPr>
        <p:txBody>
          <a:bodyPr/>
          <a:lstStyle>
            <a:lvl1pPr marL="0" indent="0">
              <a:buNone/>
              <a:defRPr sz="1513"/>
            </a:lvl1pPr>
            <a:lvl2pPr marL="432237" indent="0">
              <a:buNone/>
              <a:defRPr sz="1324"/>
            </a:lvl2pPr>
            <a:lvl3pPr marL="864474" indent="0">
              <a:buNone/>
              <a:defRPr sz="1134"/>
            </a:lvl3pPr>
            <a:lvl4pPr marL="1296711" indent="0">
              <a:buNone/>
              <a:defRPr sz="945"/>
            </a:lvl4pPr>
            <a:lvl5pPr marL="1728948" indent="0">
              <a:buNone/>
              <a:defRPr sz="945"/>
            </a:lvl5pPr>
            <a:lvl6pPr marL="2161184" indent="0">
              <a:buNone/>
              <a:defRPr sz="945"/>
            </a:lvl6pPr>
            <a:lvl7pPr marL="2593421" indent="0">
              <a:buNone/>
              <a:defRPr sz="945"/>
            </a:lvl7pPr>
            <a:lvl8pPr marL="3025658" indent="0">
              <a:buNone/>
              <a:defRPr sz="945"/>
            </a:lvl8pPr>
            <a:lvl9pPr marL="3457895" indent="0">
              <a:buNone/>
              <a:defRPr sz="945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59CF4-023A-41C6-9B9F-E51365B7C90A}" type="datetimeFigureOut">
              <a:rPr lang="zh-TW" altLang="en-US" smtClean="0"/>
              <a:t>2019/8/14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E7D4A-7B99-4F9B-9C7F-3AECE8C25A3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5155019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59CF4-023A-41C6-9B9F-E51365B7C90A}" type="datetimeFigureOut">
              <a:rPr lang="zh-TW" altLang="en-US" smtClean="0"/>
              <a:t>2019/8/14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E7D4A-7B99-4F9B-9C7F-3AECE8C25A3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3126348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45486" y="345179"/>
            <a:ext cx="2484447" cy="5494339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92143" y="345179"/>
            <a:ext cx="7309316" cy="5494339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59CF4-023A-41C6-9B9F-E51365B7C90A}" type="datetimeFigureOut">
              <a:rPr lang="zh-TW" altLang="en-US" smtClean="0"/>
              <a:t>2019/8/14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E7D4A-7B99-4F9B-9C7F-3AECE8C25A3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224423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0164" y="4166153"/>
            <a:ext cx="9793764" cy="128766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1" lang="zh-CN" altLang="x-none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10164" y="2747921"/>
            <a:ext cx="9793764" cy="1418232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x-none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58B88-4F17-B24F-92D7-1383690596B3}" type="datetimeFigureOut">
              <a:rPr kumimoji="1" lang="zh-CN" altLang="en-US" smtClean="0"/>
              <a:t>2019-8-14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92C5C-BE6B-A945-9164-289E3E79D96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512287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x-none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726132" y="1430240"/>
            <a:ext cx="6437159" cy="404458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zh-CN" altLang="x-none"/>
              <a:t>单击此处编辑母版文本样式</a:t>
            </a:r>
          </a:p>
          <a:p>
            <a:pPr lvl="1"/>
            <a:r>
              <a:rPr kumimoji="1" lang="zh-CN" altLang="x-none"/>
              <a:t>二级</a:t>
            </a:r>
          </a:p>
          <a:p>
            <a:pPr lvl="2"/>
            <a:r>
              <a:rPr kumimoji="1" lang="zh-CN" altLang="x-none"/>
              <a:t>三级</a:t>
            </a:r>
          </a:p>
          <a:p>
            <a:pPr lvl="3"/>
            <a:r>
              <a:rPr kumimoji="1" lang="zh-CN" altLang="x-none"/>
              <a:t>四级</a:t>
            </a:r>
          </a:p>
          <a:p>
            <a:pPr lvl="4"/>
            <a:r>
              <a:rPr kumimoji="1" lang="zh-CN" altLang="x-none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7355326" y="1430240"/>
            <a:ext cx="6437159" cy="404458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zh-CN" altLang="x-none"/>
              <a:t>单击此处编辑母版文本样式</a:t>
            </a:r>
          </a:p>
          <a:p>
            <a:pPr lvl="1"/>
            <a:r>
              <a:rPr kumimoji="1" lang="zh-CN" altLang="x-none"/>
              <a:t>二级</a:t>
            </a:r>
          </a:p>
          <a:p>
            <a:pPr lvl="2"/>
            <a:r>
              <a:rPr kumimoji="1" lang="zh-CN" altLang="x-none"/>
              <a:t>三级</a:t>
            </a:r>
          </a:p>
          <a:p>
            <a:pPr lvl="3"/>
            <a:r>
              <a:rPr kumimoji="1" lang="zh-CN" altLang="x-none"/>
              <a:t>四级</a:t>
            </a:r>
          </a:p>
          <a:p>
            <a:pPr lvl="4"/>
            <a:r>
              <a:rPr kumimoji="1" lang="zh-CN" altLang="x-none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58B88-4F17-B24F-92D7-1383690596B3}" type="datetimeFigureOut">
              <a:rPr kumimoji="1" lang="zh-CN" altLang="en-US" smtClean="0"/>
              <a:t>2019-8-14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92C5C-BE6B-A945-9164-289E3E79D96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602068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6104" y="259635"/>
            <a:ext cx="10369868" cy="1080558"/>
          </a:xfrm>
        </p:spPr>
        <p:txBody>
          <a:bodyPr/>
          <a:lstStyle>
            <a:lvl1pPr>
              <a:defRPr/>
            </a:lvl1pPr>
          </a:lstStyle>
          <a:p>
            <a:r>
              <a:rPr kumimoji="1" lang="zh-CN" altLang="x-none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576104" y="1451250"/>
            <a:ext cx="5090917" cy="6048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x-none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76104" y="2056062"/>
            <a:ext cx="5090917" cy="373543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zh-CN" altLang="x-none"/>
              <a:t>单击此处编辑母版文本样式</a:t>
            </a:r>
          </a:p>
          <a:p>
            <a:pPr lvl="1"/>
            <a:r>
              <a:rPr kumimoji="1" lang="zh-CN" altLang="x-none"/>
              <a:t>二级</a:t>
            </a:r>
          </a:p>
          <a:p>
            <a:pPr lvl="2"/>
            <a:r>
              <a:rPr kumimoji="1" lang="zh-CN" altLang="x-none"/>
              <a:t>三级</a:t>
            </a:r>
          </a:p>
          <a:p>
            <a:pPr lvl="3"/>
            <a:r>
              <a:rPr kumimoji="1" lang="zh-CN" altLang="x-none"/>
              <a:t>四级</a:t>
            </a:r>
          </a:p>
          <a:p>
            <a:pPr lvl="4"/>
            <a:r>
              <a:rPr kumimoji="1" lang="zh-CN" altLang="x-none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5853055" y="1451250"/>
            <a:ext cx="5092917" cy="6048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x-none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5853055" y="2056062"/>
            <a:ext cx="5092917" cy="373543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zh-CN" altLang="x-none"/>
              <a:t>单击此处编辑母版文本样式</a:t>
            </a:r>
          </a:p>
          <a:p>
            <a:pPr lvl="1"/>
            <a:r>
              <a:rPr kumimoji="1" lang="zh-CN" altLang="x-none"/>
              <a:t>二级</a:t>
            </a:r>
          </a:p>
          <a:p>
            <a:pPr lvl="2"/>
            <a:r>
              <a:rPr kumimoji="1" lang="zh-CN" altLang="x-none"/>
              <a:t>三级</a:t>
            </a:r>
          </a:p>
          <a:p>
            <a:pPr lvl="3"/>
            <a:r>
              <a:rPr kumimoji="1" lang="zh-CN" altLang="x-none"/>
              <a:t>四级</a:t>
            </a:r>
          </a:p>
          <a:p>
            <a:pPr lvl="4"/>
            <a:r>
              <a:rPr kumimoji="1" lang="zh-CN" altLang="x-none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58B88-4F17-B24F-92D7-1383690596B3}" type="datetimeFigureOut">
              <a:rPr kumimoji="1" lang="zh-CN" altLang="en-US" smtClean="0"/>
              <a:t>2019-8-14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92C5C-BE6B-A945-9164-289E3E79D96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137284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x-none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58B88-4F17-B24F-92D7-1383690596B3}" type="datetimeFigureOut">
              <a:rPr kumimoji="1" lang="zh-CN" altLang="en-US" smtClean="0"/>
              <a:t>2019-8-14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92C5C-BE6B-A945-9164-289E3E79D96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438041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58B88-4F17-B24F-92D7-1383690596B3}" type="datetimeFigureOut">
              <a:rPr kumimoji="1" lang="zh-CN" altLang="en-US" smtClean="0"/>
              <a:t>2019-8-14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92C5C-BE6B-A945-9164-289E3E79D96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084650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6105" y="258133"/>
            <a:ext cx="3790683" cy="109856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zh-CN" altLang="x-none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04811" y="258134"/>
            <a:ext cx="6441160" cy="55333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x-none"/>
              <a:t>单击此处编辑母版文本样式</a:t>
            </a:r>
          </a:p>
          <a:p>
            <a:pPr lvl="1"/>
            <a:r>
              <a:rPr kumimoji="1" lang="zh-CN" altLang="x-none"/>
              <a:t>二级</a:t>
            </a:r>
          </a:p>
          <a:p>
            <a:pPr lvl="2"/>
            <a:r>
              <a:rPr kumimoji="1" lang="zh-CN" altLang="x-none"/>
              <a:t>三级</a:t>
            </a:r>
          </a:p>
          <a:p>
            <a:pPr lvl="3"/>
            <a:r>
              <a:rPr kumimoji="1" lang="zh-CN" altLang="x-none"/>
              <a:t>四级</a:t>
            </a:r>
          </a:p>
          <a:p>
            <a:pPr lvl="4"/>
            <a:r>
              <a:rPr kumimoji="1" lang="zh-CN" altLang="x-none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576105" y="1356701"/>
            <a:ext cx="3790683" cy="443479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zh-CN" altLang="x-none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58B88-4F17-B24F-92D7-1383690596B3}" type="datetimeFigureOut">
              <a:rPr kumimoji="1" lang="zh-CN" altLang="en-US" smtClean="0"/>
              <a:t>2019-8-14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92C5C-BE6B-A945-9164-289E3E79D96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376423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258407" y="4538345"/>
            <a:ext cx="6913245" cy="53577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zh-CN" altLang="x-none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258407" y="579299"/>
            <a:ext cx="6913245" cy="389001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258407" y="5074122"/>
            <a:ext cx="6913245" cy="76089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zh-CN" altLang="x-none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58B88-4F17-B24F-92D7-1383690596B3}" type="datetimeFigureOut">
              <a:rPr kumimoji="1" lang="zh-CN" altLang="en-US" smtClean="0"/>
              <a:t>2019-8-14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92C5C-BE6B-A945-9164-289E3E79D96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217523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576104" y="259635"/>
            <a:ext cx="10369868" cy="1080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x-none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576104" y="1512782"/>
            <a:ext cx="10369868" cy="42787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x-none"/>
              <a:t>单击此处编辑母版文本样式</a:t>
            </a:r>
          </a:p>
          <a:p>
            <a:pPr lvl="1"/>
            <a:r>
              <a:rPr kumimoji="1" lang="zh-CN" altLang="x-none"/>
              <a:t>二级</a:t>
            </a:r>
          </a:p>
          <a:p>
            <a:pPr lvl="2"/>
            <a:r>
              <a:rPr kumimoji="1" lang="zh-CN" altLang="x-none"/>
              <a:t>三级</a:t>
            </a:r>
          </a:p>
          <a:p>
            <a:pPr lvl="3"/>
            <a:r>
              <a:rPr kumimoji="1" lang="zh-CN" altLang="x-none"/>
              <a:t>四级</a:t>
            </a:r>
          </a:p>
          <a:p>
            <a:pPr lvl="4"/>
            <a:r>
              <a:rPr kumimoji="1" lang="zh-CN" altLang="x-none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576104" y="6009106"/>
            <a:ext cx="2688484" cy="3451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358B88-4F17-B24F-92D7-1383690596B3}" type="datetimeFigureOut">
              <a:rPr kumimoji="1" lang="zh-CN" altLang="en-US" smtClean="0"/>
              <a:t>2019-8-14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936709" y="6009106"/>
            <a:ext cx="3648657" cy="3451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257487" y="6009106"/>
            <a:ext cx="2688484" cy="3451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E92C5C-BE6B-A945-9164-289E3E79D96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227326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92143" y="345180"/>
            <a:ext cx="9937790" cy="12531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2143" y="1725892"/>
            <a:ext cx="9937790" cy="41136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2143" y="6009107"/>
            <a:ext cx="2592467" cy="3451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3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659CF4-023A-41C6-9B9F-E51365B7C90A}" type="datetimeFigureOut">
              <a:rPr lang="zh-TW" altLang="en-US" smtClean="0"/>
              <a:t>2019/8/14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16688" y="6009107"/>
            <a:ext cx="3888700" cy="3451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3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37465" y="6009107"/>
            <a:ext cx="2592467" cy="3451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3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FE7D4A-7B99-4F9B-9C7F-3AECE8C25A3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898565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864474" rtl="0" eaLnBrk="1" latinLnBrk="0" hangingPunct="1">
        <a:lnSpc>
          <a:spcPct val="90000"/>
        </a:lnSpc>
        <a:spcBef>
          <a:spcPct val="0"/>
        </a:spcBef>
        <a:buNone/>
        <a:defRPr sz="416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6118" indent="-216118" algn="l" defTabSz="864474" rtl="0" eaLnBrk="1" latinLnBrk="0" hangingPunct="1">
        <a:lnSpc>
          <a:spcPct val="90000"/>
        </a:lnSpc>
        <a:spcBef>
          <a:spcPts val="945"/>
        </a:spcBef>
        <a:buFont typeface="Arial" panose="020B0604020202020204" pitchFamily="34" charset="0"/>
        <a:buChar char="•"/>
        <a:defRPr sz="2647" kern="1200">
          <a:solidFill>
            <a:schemeClr val="tx1"/>
          </a:solidFill>
          <a:latin typeface="+mn-lt"/>
          <a:ea typeface="+mn-ea"/>
          <a:cs typeface="+mn-cs"/>
        </a:defRPr>
      </a:lvl1pPr>
      <a:lvl2pPr marL="648355" indent="-216118" algn="l" defTabSz="864474" rtl="0" eaLnBrk="1" latinLnBrk="0" hangingPunct="1">
        <a:lnSpc>
          <a:spcPct val="90000"/>
        </a:lnSpc>
        <a:spcBef>
          <a:spcPts val="473"/>
        </a:spcBef>
        <a:buFont typeface="Arial" panose="020B0604020202020204" pitchFamily="34" charset="0"/>
        <a:buChar char="•"/>
        <a:defRPr sz="2269" kern="1200">
          <a:solidFill>
            <a:schemeClr val="tx1"/>
          </a:solidFill>
          <a:latin typeface="+mn-lt"/>
          <a:ea typeface="+mn-ea"/>
          <a:cs typeface="+mn-cs"/>
        </a:defRPr>
      </a:lvl2pPr>
      <a:lvl3pPr marL="1080592" indent="-216118" algn="l" defTabSz="864474" rtl="0" eaLnBrk="1" latinLnBrk="0" hangingPunct="1">
        <a:lnSpc>
          <a:spcPct val="90000"/>
        </a:lnSpc>
        <a:spcBef>
          <a:spcPts val="473"/>
        </a:spcBef>
        <a:buFont typeface="Arial" panose="020B0604020202020204" pitchFamily="34" charset="0"/>
        <a:buChar char="•"/>
        <a:defRPr sz="1891" kern="1200">
          <a:solidFill>
            <a:schemeClr val="tx1"/>
          </a:solidFill>
          <a:latin typeface="+mn-lt"/>
          <a:ea typeface="+mn-ea"/>
          <a:cs typeface="+mn-cs"/>
        </a:defRPr>
      </a:lvl3pPr>
      <a:lvl4pPr marL="1512829" indent="-216118" algn="l" defTabSz="864474" rtl="0" eaLnBrk="1" latinLnBrk="0" hangingPunct="1">
        <a:lnSpc>
          <a:spcPct val="90000"/>
        </a:lnSpc>
        <a:spcBef>
          <a:spcPts val="473"/>
        </a:spcBef>
        <a:buFont typeface="Arial" panose="020B0604020202020204" pitchFamily="34" charset="0"/>
        <a:buChar char="•"/>
        <a:defRPr sz="1702" kern="1200">
          <a:solidFill>
            <a:schemeClr val="tx1"/>
          </a:solidFill>
          <a:latin typeface="+mn-lt"/>
          <a:ea typeface="+mn-ea"/>
          <a:cs typeface="+mn-cs"/>
        </a:defRPr>
      </a:lvl4pPr>
      <a:lvl5pPr marL="1945066" indent="-216118" algn="l" defTabSz="864474" rtl="0" eaLnBrk="1" latinLnBrk="0" hangingPunct="1">
        <a:lnSpc>
          <a:spcPct val="90000"/>
        </a:lnSpc>
        <a:spcBef>
          <a:spcPts val="473"/>
        </a:spcBef>
        <a:buFont typeface="Arial" panose="020B0604020202020204" pitchFamily="34" charset="0"/>
        <a:buChar char="•"/>
        <a:defRPr sz="1702" kern="1200">
          <a:solidFill>
            <a:schemeClr val="tx1"/>
          </a:solidFill>
          <a:latin typeface="+mn-lt"/>
          <a:ea typeface="+mn-ea"/>
          <a:cs typeface="+mn-cs"/>
        </a:defRPr>
      </a:lvl5pPr>
      <a:lvl6pPr marL="2377303" indent="-216118" algn="l" defTabSz="864474" rtl="0" eaLnBrk="1" latinLnBrk="0" hangingPunct="1">
        <a:lnSpc>
          <a:spcPct val="90000"/>
        </a:lnSpc>
        <a:spcBef>
          <a:spcPts val="473"/>
        </a:spcBef>
        <a:buFont typeface="Arial" panose="020B0604020202020204" pitchFamily="34" charset="0"/>
        <a:buChar char="•"/>
        <a:defRPr sz="1702" kern="1200">
          <a:solidFill>
            <a:schemeClr val="tx1"/>
          </a:solidFill>
          <a:latin typeface="+mn-lt"/>
          <a:ea typeface="+mn-ea"/>
          <a:cs typeface="+mn-cs"/>
        </a:defRPr>
      </a:lvl6pPr>
      <a:lvl7pPr marL="2809540" indent="-216118" algn="l" defTabSz="864474" rtl="0" eaLnBrk="1" latinLnBrk="0" hangingPunct="1">
        <a:lnSpc>
          <a:spcPct val="90000"/>
        </a:lnSpc>
        <a:spcBef>
          <a:spcPts val="473"/>
        </a:spcBef>
        <a:buFont typeface="Arial" panose="020B0604020202020204" pitchFamily="34" charset="0"/>
        <a:buChar char="•"/>
        <a:defRPr sz="1702" kern="1200">
          <a:solidFill>
            <a:schemeClr val="tx1"/>
          </a:solidFill>
          <a:latin typeface="+mn-lt"/>
          <a:ea typeface="+mn-ea"/>
          <a:cs typeface="+mn-cs"/>
        </a:defRPr>
      </a:lvl7pPr>
      <a:lvl8pPr marL="3241777" indent="-216118" algn="l" defTabSz="864474" rtl="0" eaLnBrk="1" latinLnBrk="0" hangingPunct="1">
        <a:lnSpc>
          <a:spcPct val="90000"/>
        </a:lnSpc>
        <a:spcBef>
          <a:spcPts val="473"/>
        </a:spcBef>
        <a:buFont typeface="Arial" panose="020B0604020202020204" pitchFamily="34" charset="0"/>
        <a:buChar char="•"/>
        <a:defRPr sz="1702" kern="1200">
          <a:solidFill>
            <a:schemeClr val="tx1"/>
          </a:solidFill>
          <a:latin typeface="+mn-lt"/>
          <a:ea typeface="+mn-ea"/>
          <a:cs typeface="+mn-cs"/>
        </a:defRPr>
      </a:lvl8pPr>
      <a:lvl9pPr marL="3674013" indent="-216118" algn="l" defTabSz="864474" rtl="0" eaLnBrk="1" latinLnBrk="0" hangingPunct="1">
        <a:lnSpc>
          <a:spcPct val="90000"/>
        </a:lnSpc>
        <a:spcBef>
          <a:spcPts val="473"/>
        </a:spcBef>
        <a:buFont typeface="Arial" panose="020B0604020202020204" pitchFamily="34" charset="0"/>
        <a:buChar char="•"/>
        <a:defRPr sz="170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64474" rtl="0" eaLnBrk="1" latinLnBrk="0" hangingPunct="1">
        <a:defRPr sz="1702" kern="1200">
          <a:solidFill>
            <a:schemeClr val="tx1"/>
          </a:solidFill>
          <a:latin typeface="+mn-lt"/>
          <a:ea typeface="+mn-ea"/>
          <a:cs typeface="+mn-cs"/>
        </a:defRPr>
      </a:lvl1pPr>
      <a:lvl2pPr marL="432237" algn="l" defTabSz="864474" rtl="0" eaLnBrk="1" latinLnBrk="0" hangingPunct="1">
        <a:defRPr sz="1702" kern="1200">
          <a:solidFill>
            <a:schemeClr val="tx1"/>
          </a:solidFill>
          <a:latin typeface="+mn-lt"/>
          <a:ea typeface="+mn-ea"/>
          <a:cs typeface="+mn-cs"/>
        </a:defRPr>
      </a:lvl2pPr>
      <a:lvl3pPr marL="864474" algn="l" defTabSz="864474" rtl="0" eaLnBrk="1" latinLnBrk="0" hangingPunct="1">
        <a:defRPr sz="1702" kern="1200">
          <a:solidFill>
            <a:schemeClr val="tx1"/>
          </a:solidFill>
          <a:latin typeface="+mn-lt"/>
          <a:ea typeface="+mn-ea"/>
          <a:cs typeface="+mn-cs"/>
        </a:defRPr>
      </a:lvl3pPr>
      <a:lvl4pPr marL="1296711" algn="l" defTabSz="864474" rtl="0" eaLnBrk="1" latinLnBrk="0" hangingPunct="1">
        <a:defRPr sz="1702" kern="1200">
          <a:solidFill>
            <a:schemeClr val="tx1"/>
          </a:solidFill>
          <a:latin typeface="+mn-lt"/>
          <a:ea typeface="+mn-ea"/>
          <a:cs typeface="+mn-cs"/>
        </a:defRPr>
      </a:lvl4pPr>
      <a:lvl5pPr marL="1728948" algn="l" defTabSz="864474" rtl="0" eaLnBrk="1" latinLnBrk="0" hangingPunct="1">
        <a:defRPr sz="1702" kern="1200">
          <a:solidFill>
            <a:schemeClr val="tx1"/>
          </a:solidFill>
          <a:latin typeface="+mn-lt"/>
          <a:ea typeface="+mn-ea"/>
          <a:cs typeface="+mn-cs"/>
        </a:defRPr>
      </a:lvl5pPr>
      <a:lvl6pPr marL="2161184" algn="l" defTabSz="864474" rtl="0" eaLnBrk="1" latinLnBrk="0" hangingPunct="1">
        <a:defRPr sz="1702" kern="1200">
          <a:solidFill>
            <a:schemeClr val="tx1"/>
          </a:solidFill>
          <a:latin typeface="+mn-lt"/>
          <a:ea typeface="+mn-ea"/>
          <a:cs typeface="+mn-cs"/>
        </a:defRPr>
      </a:lvl6pPr>
      <a:lvl7pPr marL="2593421" algn="l" defTabSz="864474" rtl="0" eaLnBrk="1" latinLnBrk="0" hangingPunct="1">
        <a:defRPr sz="1702" kern="1200">
          <a:solidFill>
            <a:schemeClr val="tx1"/>
          </a:solidFill>
          <a:latin typeface="+mn-lt"/>
          <a:ea typeface="+mn-ea"/>
          <a:cs typeface="+mn-cs"/>
        </a:defRPr>
      </a:lvl7pPr>
      <a:lvl8pPr marL="3025658" algn="l" defTabSz="864474" rtl="0" eaLnBrk="1" latinLnBrk="0" hangingPunct="1">
        <a:defRPr sz="1702" kern="1200">
          <a:solidFill>
            <a:schemeClr val="tx1"/>
          </a:solidFill>
          <a:latin typeface="+mn-lt"/>
          <a:ea typeface="+mn-ea"/>
          <a:cs typeface="+mn-cs"/>
        </a:defRPr>
      </a:lvl8pPr>
      <a:lvl9pPr marL="3457895" algn="l" defTabSz="864474" rtl="0" eaLnBrk="1" latinLnBrk="0" hangingPunct="1">
        <a:defRPr sz="170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17" Type="http://schemas.openxmlformats.org/officeDocument/2006/relationships/image" Target="../media/image27.png"/><Relationship Id="rId2" Type="http://schemas.openxmlformats.org/officeDocument/2006/relationships/image" Target="../media/image12.png"/><Relationship Id="rId16" Type="http://schemas.openxmlformats.org/officeDocument/2006/relationships/image" Target="../media/image2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image" Target="../media/image2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png"/><Relationship Id="rId18" Type="http://schemas.openxmlformats.org/officeDocument/2006/relationships/image" Target="../media/image13.jpe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12" Type="http://schemas.openxmlformats.org/officeDocument/2006/relationships/image" Target="../media/image39.png"/><Relationship Id="rId17" Type="http://schemas.openxmlformats.org/officeDocument/2006/relationships/image" Target="../media/image44.png"/><Relationship Id="rId2" Type="http://schemas.openxmlformats.org/officeDocument/2006/relationships/image" Target="../media/image29.png"/><Relationship Id="rId16" Type="http://schemas.openxmlformats.org/officeDocument/2006/relationships/image" Target="../media/image43.png"/><Relationship Id="rId20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5" Type="http://schemas.openxmlformats.org/officeDocument/2006/relationships/image" Target="../media/image42.png"/><Relationship Id="rId10" Type="http://schemas.openxmlformats.org/officeDocument/2006/relationships/image" Target="../media/image37.png"/><Relationship Id="rId19" Type="http://schemas.openxmlformats.org/officeDocument/2006/relationships/image" Target="../media/image46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Relationship Id="rId14" Type="http://schemas.openxmlformats.org/officeDocument/2006/relationships/image" Target="../media/image4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10.png"/><Relationship Id="rId13" Type="http://schemas.openxmlformats.org/officeDocument/2006/relationships/image" Target="../media/image2910.png"/><Relationship Id="rId18" Type="http://schemas.openxmlformats.org/officeDocument/2006/relationships/image" Target="../media/image340.png"/><Relationship Id="rId26" Type="http://schemas.openxmlformats.org/officeDocument/2006/relationships/image" Target="../media/image55.png"/><Relationship Id="rId3" Type="http://schemas.openxmlformats.org/officeDocument/2006/relationships/image" Target="../media/image1910.png"/><Relationship Id="rId21" Type="http://schemas.openxmlformats.org/officeDocument/2006/relationships/image" Target="../media/image50.png"/><Relationship Id="rId7" Type="http://schemas.openxmlformats.org/officeDocument/2006/relationships/image" Target="../media/image2310.png"/><Relationship Id="rId12" Type="http://schemas.openxmlformats.org/officeDocument/2006/relationships/image" Target="../media/image2810.png"/><Relationship Id="rId17" Type="http://schemas.openxmlformats.org/officeDocument/2006/relationships/image" Target="../media/image330.png"/><Relationship Id="rId25" Type="http://schemas.openxmlformats.org/officeDocument/2006/relationships/image" Target="../media/image54.png"/><Relationship Id="rId16" Type="http://schemas.openxmlformats.org/officeDocument/2006/relationships/image" Target="../media/image320.png"/><Relationship Id="rId20" Type="http://schemas.openxmlformats.org/officeDocument/2006/relationships/image" Target="../media/image49.png"/><Relationship Id="rId29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10.png"/><Relationship Id="rId11" Type="http://schemas.openxmlformats.org/officeDocument/2006/relationships/image" Target="../media/image2710.png"/><Relationship Id="rId24" Type="http://schemas.openxmlformats.org/officeDocument/2006/relationships/image" Target="../media/image53.png"/><Relationship Id="rId5" Type="http://schemas.openxmlformats.org/officeDocument/2006/relationships/image" Target="../media/image2110.png"/><Relationship Id="rId15" Type="http://schemas.openxmlformats.org/officeDocument/2006/relationships/image" Target="../media/image316.png"/><Relationship Id="rId23" Type="http://schemas.openxmlformats.org/officeDocument/2006/relationships/image" Target="../media/image52.png"/><Relationship Id="rId28" Type="http://schemas.openxmlformats.org/officeDocument/2006/relationships/image" Target="../media/image57.png"/><Relationship Id="rId10" Type="http://schemas.openxmlformats.org/officeDocument/2006/relationships/image" Target="../media/image2610.png"/><Relationship Id="rId19" Type="http://schemas.openxmlformats.org/officeDocument/2006/relationships/image" Target="../media/image48.png"/><Relationship Id="rId4" Type="http://schemas.openxmlformats.org/officeDocument/2006/relationships/image" Target="../media/image2010.png"/><Relationship Id="rId9" Type="http://schemas.openxmlformats.org/officeDocument/2006/relationships/image" Target="../media/image2510.png"/><Relationship Id="rId14" Type="http://schemas.openxmlformats.org/officeDocument/2006/relationships/image" Target="../media/image303.png"/><Relationship Id="rId22" Type="http://schemas.openxmlformats.org/officeDocument/2006/relationships/image" Target="../media/image51.png"/><Relationship Id="rId27" Type="http://schemas.openxmlformats.org/officeDocument/2006/relationships/image" Target="../media/image56.png"/><Relationship Id="rId30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10.png"/><Relationship Id="rId13" Type="http://schemas.openxmlformats.org/officeDocument/2006/relationships/image" Target="../media/image2910.png"/><Relationship Id="rId18" Type="http://schemas.openxmlformats.org/officeDocument/2006/relationships/image" Target="../media/image340.png"/><Relationship Id="rId26" Type="http://schemas.openxmlformats.org/officeDocument/2006/relationships/image" Target="../media/image67.png"/><Relationship Id="rId3" Type="http://schemas.openxmlformats.org/officeDocument/2006/relationships/image" Target="../media/image1910.png"/><Relationship Id="rId21" Type="http://schemas.openxmlformats.org/officeDocument/2006/relationships/image" Target="../media/image62.png"/><Relationship Id="rId7" Type="http://schemas.openxmlformats.org/officeDocument/2006/relationships/image" Target="../media/image2310.png"/><Relationship Id="rId12" Type="http://schemas.openxmlformats.org/officeDocument/2006/relationships/image" Target="../media/image2810.png"/><Relationship Id="rId17" Type="http://schemas.openxmlformats.org/officeDocument/2006/relationships/image" Target="../media/image330.png"/><Relationship Id="rId25" Type="http://schemas.openxmlformats.org/officeDocument/2006/relationships/image" Target="../media/image66.png"/><Relationship Id="rId16" Type="http://schemas.openxmlformats.org/officeDocument/2006/relationships/image" Target="../media/image320.png"/><Relationship Id="rId20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10.png"/><Relationship Id="rId11" Type="http://schemas.openxmlformats.org/officeDocument/2006/relationships/image" Target="../media/image2710.png"/><Relationship Id="rId24" Type="http://schemas.openxmlformats.org/officeDocument/2006/relationships/image" Target="../media/image65.png"/><Relationship Id="rId5" Type="http://schemas.openxmlformats.org/officeDocument/2006/relationships/image" Target="../media/image2110.png"/><Relationship Id="rId15" Type="http://schemas.openxmlformats.org/officeDocument/2006/relationships/image" Target="../media/image316.png"/><Relationship Id="rId23" Type="http://schemas.openxmlformats.org/officeDocument/2006/relationships/image" Target="../media/image64.png"/><Relationship Id="rId28" Type="http://schemas.openxmlformats.org/officeDocument/2006/relationships/image" Target="../media/image69.png"/><Relationship Id="rId10" Type="http://schemas.openxmlformats.org/officeDocument/2006/relationships/image" Target="../media/image2610.png"/><Relationship Id="rId19" Type="http://schemas.openxmlformats.org/officeDocument/2006/relationships/image" Target="../media/image60.png"/><Relationship Id="rId4" Type="http://schemas.openxmlformats.org/officeDocument/2006/relationships/image" Target="../media/image2010.png"/><Relationship Id="rId9" Type="http://schemas.openxmlformats.org/officeDocument/2006/relationships/image" Target="../media/image2510.png"/><Relationship Id="rId14" Type="http://schemas.openxmlformats.org/officeDocument/2006/relationships/image" Target="../media/image303.png"/><Relationship Id="rId22" Type="http://schemas.openxmlformats.org/officeDocument/2006/relationships/image" Target="../media/image63.png"/><Relationship Id="rId27" Type="http://schemas.openxmlformats.org/officeDocument/2006/relationships/image" Target="../media/image6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10.png"/><Relationship Id="rId13" Type="http://schemas.openxmlformats.org/officeDocument/2006/relationships/image" Target="../media/image2910.png"/><Relationship Id="rId18" Type="http://schemas.openxmlformats.org/officeDocument/2006/relationships/image" Target="../media/image340.png"/><Relationship Id="rId26" Type="http://schemas.openxmlformats.org/officeDocument/2006/relationships/image" Target="../media/image77.png"/><Relationship Id="rId3" Type="http://schemas.openxmlformats.org/officeDocument/2006/relationships/image" Target="../media/image1910.png"/><Relationship Id="rId21" Type="http://schemas.openxmlformats.org/officeDocument/2006/relationships/image" Target="../media/image72.png"/><Relationship Id="rId7" Type="http://schemas.openxmlformats.org/officeDocument/2006/relationships/image" Target="../media/image2310.png"/><Relationship Id="rId12" Type="http://schemas.openxmlformats.org/officeDocument/2006/relationships/image" Target="../media/image2810.png"/><Relationship Id="rId17" Type="http://schemas.openxmlformats.org/officeDocument/2006/relationships/image" Target="../media/image330.png"/><Relationship Id="rId25" Type="http://schemas.openxmlformats.org/officeDocument/2006/relationships/image" Target="../media/image76.png"/><Relationship Id="rId16" Type="http://schemas.openxmlformats.org/officeDocument/2006/relationships/image" Target="../media/image320.png"/><Relationship Id="rId20" Type="http://schemas.openxmlformats.org/officeDocument/2006/relationships/image" Target="../media/image71.png"/><Relationship Id="rId29" Type="http://schemas.openxmlformats.org/officeDocument/2006/relationships/image" Target="../media/image8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10.png"/><Relationship Id="rId11" Type="http://schemas.openxmlformats.org/officeDocument/2006/relationships/image" Target="../media/image2710.png"/><Relationship Id="rId24" Type="http://schemas.openxmlformats.org/officeDocument/2006/relationships/image" Target="../media/image75.png"/><Relationship Id="rId5" Type="http://schemas.openxmlformats.org/officeDocument/2006/relationships/image" Target="../media/image2110.png"/><Relationship Id="rId15" Type="http://schemas.openxmlformats.org/officeDocument/2006/relationships/image" Target="../media/image316.png"/><Relationship Id="rId23" Type="http://schemas.openxmlformats.org/officeDocument/2006/relationships/image" Target="../media/image74.png"/><Relationship Id="rId28" Type="http://schemas.openxmlformats.org/officeDocument/2006/relationships/image" Target="../media/image79.png"/><Relationship Id="rId10" Type="http://schemas.openxmlformats.org/officeDocument/2006/relationships/image" Target="../media/image2610.png"/><Relationship Id="rId19" Type="http://schemas.openxmlformats.org/officeDocument/2006/relationships/image" Target="../media/image70.png"/><Relationship Id="rId31" Type="http://schemas.openxmlformats.org/officeDocument/2006/relationships/image" Target="../media/image82.png"/><Relationship Id="rId4" Type="http://schemas.openxmlformats.org/officeDocument/2006/relationships/image" Target="../media/image2010.png"/><Relationship Id="rId9" Type="http://schemas.openxmlformats.org/officeDocument/2006/relationships/image" Target="../media/image2510.png"/><Relationship Id="rId14" Type="http://schemas.openxmlformats.org/officeDocument/2006/relationships/image" Target="../media/image303.png"/><Relationship Id="rId22" Type="http://schemas.openxmlformats.org/officeDocument/2006/relationships/image" Target="../media/image73.png"/><Relationship Id="rId27" Type="http://schemas.openxmlformats.org/officeDocument/2006/relationships/image" Target="../media/image78.png"/><Relationship Id="rId30" Type="http://schemas.openxmlformats.org/officeDocument/2006/relationships/image" Target="../media/image8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10.png"/><Relationship Id="rId13" Type="http://schemas.openxmlformats.org/officeDocument/2006/relationships/image" Target="../media/image2910.png"/><Relationship Id="rId18" Type="http://schemas.openxmlformats.org/officeDocument/2006/relationships/image" Target="../media/image340.png"/><Relationship Id="rId26" Type="http://schemas.openxmlformats.org/officeDocument/2006/relationships/image" Target="../media/image90.png"/><Relationship Id="rId3" Type="http://schemas.openxmlformats.org/officeDocument/2006/relationships/image" Target="../media/image1910.png"/><Relationship Id="rId21" Type="http://schemas.openxmlformats.org/officeDocument/2006/relationships/image" Target="../media/image85.png"/><Relationship Id="rId7" Type="http://schemas.openxmlformats.org/officeDocument/2006/relationships/image" Target="../media/image2310.png"/><Relationship Id="rId12" Type="http://schemas.openxmlformats.org/officeDocument/2006/relationships/image" Target="../media/image2810.png"/><Relationship Id="rId17" Type="http://schemas.openxmlformats.org/officeDocument/2006/relationships/image" Target="../media/image330.png"/><Relationship Id="rId25" Type="http://schemas.openxmlformats.org/officeDocument/2006/relationships/image" Target="../media/image89.png"/><Relationship Id="rId16" Type="http://schemas.openxmlformats.org/officeDocument/2006/relationships/image" Target="../media/image320.png"/><Relationship Id="rId20" Type="http://schemas.openxmlformats.org/officeDocument/2006/relationships/image" Target="../media/image8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10.png"/><Relationship Id="rId11" Type="http://schemas.openxmlformats.org/officeDocument/2006/relationships/image" Target="../media/image2710.png"/><Relationship Id="rId24" Type="http://schemas.openxmlformats.org/officeDocument/2006/relationships/image" Target="../media/image88.png"/><Relationship Id="rId5" Type="http://schemas.openxmlformats.org/officeDocument/2006/relationships/image" Target="../media/image2110.png"/><Relationship Id="rId15" Type="http://schemas.openxmlformats.org/officeDocument/2006/relationships/image" Target="../media/image316.png"/><Relationship Id="rId23" Type="http://schemas.openxmlformats.org/officeDocument/2006/relationships/image" Target="../media/image87.png"/><Relationship Id="rId28" Type="http://schemas.openxmlformats.org/officeDocument/2006/relationships/image" Target="../media/image91.png"/><Relationship Id="rId10" Type="http://schemas.openxmlformats.org/officeDocument/2006/relationships/image" Target="../media/image2610.png"/><Relationship Id="rId19" Type="http://schemas.openxmlformats.org/officeDocument/2006/relationships/image" Target="../media/image83.png"/><Relationship Id="rId4" Type="http://schemas.openxmlformats.org/officeDocument/2006/relationships/image" Target="../media/image2010.png"/><Relationship Id="rId9" Type="http://schemas.openxmlformats.org/officeDocument/2006/relationships/image" Target="../media/image2510.png"/><Relationship Id="rId14" Type="http://schemas.openxmlformats.org/officeDocument/2006/relationships/image" Target="../media/image303.png"/><Relationship Id="rId22" Type="http://schemas.openxmlformats.org/officeDocument/2006/relationships/image" Target="../media/image86.png"/><Relationship Id="rId27" Type="http://schemas.openxmlformats.org/officeDocument/2006/relationships/image" Target="../media/image61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10.png"/><Relationship Id="rId13" Type="http://schemas.openxmlformats.org/officeDocument/2006/relationships/image" Target="../media/image2910.png"/><Relationship Id="rId18" Type="http://schemas.openxmlformats.org/officeDocument/2006/relationships/image" Target="../media/image340.png"/><Relationship Id="rId26" Type="http://schemas.openxmlformats.org/officeDocument/2006/relationships/image" Target="../media/image99.png"/><Relationship Id="rId3" Type="http://schemas.openxmlformats.org/officeDocument/2006/relationships/image" Target="../media/image1910.png"/><Relationship Id="rId21" Type="http://schemas.openxmlformats.org/officeDocument/2006/relationships/image" Target="../media/image94.png"/><Relationship Id="rId7" Type="http://schemas.openxmlformats.org/officeDocument/2006/relationships/image" Target="../media/image2310.png"/><Relationship Id="rId12" Type="http://schemas.openxmlformats.org/officeDocument/2006/relationships/image" Target="../media/image2810.png"/><Relationship Id="rId17" Type="http://schemas.openxmlformats.org/officeDocument/2006/relationships/image" Target="../media/image330.png"/><Relationship Id="rId25" Type="http://schemas.openxmlformats.org/officeDocument/2006/relationships/image" Target="../media/image98.png"/><Relationship Id="rId16" Type="http://schemas.openxmlformats.org/officeDocument/2006/relationships/image" Target="../media/image320.png"/><Relationship Id="rId20" Type="http://schemas.openxmlformats.org/officeDocument/2006/relationships/image" Target="../media/image9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10.png"/><Relationship Id="rId11" Type="http://schemas.openxmlformats.org/officeDocument/2006/relationships/image" Target="../media/image2710.png"/><Relationship Id="rId24" Type="http://schemas.openxmlformats.org/officeDocument/2006/relationships/image" Target="../media/image97.png"/><Relationship Id="rId5" Type="http://schemas.openxmlformats.org/officeDocument/2006/relationships/image" Target="../media/image2110.png"/><Relationship Id="rId15" Type="http://schemas.openxmlformats.org/officeDocument/2006/relationships/image" Target="../media/image316.png"/><Relationship Id="rId23" Type="http://schemas.openxmlformats.org/officeDocument/2006/relationships/image" Target="../media/image96.png"/><Relationship Id="rId28" Type="http://schemas.openxmlformats.org/officeDocument/2006/relationships/image" Target="../media/image100.png"/><Relationship Id="rId10" Type="http://schemas.openxmlformats.org/officeDocument/2006/relationships/image" Target="../media/image2610.png"/><Relationship Id="rId19" Type="http://schemas.openxmlformats.org/officeDocument/2006/relationships/image" Target="../media/image92.png"/><Relationship Id="rId4" Type="http://schemas.openxmlformats.org/officeDocument/2006/relationships/image" Target="../media/image2010.png"/><Relationship Id="rId9" Type="http://schemas.openxmlformats.org/officeDocument/2006/relationships/image" Target="../media/image2510.png"/><Relationship Id="rId14" Type="http://schemas.openxmlformats.org/officeDocument/2006/relationships/image" Target="../media/image303.png"/><Relationship Id="rId22" Type="http://schemas.openxmlformats.org/officeDocument/2006/relationships/image" Target="../media/image95.png"/><Relationship Id="rId27" Type="http://schemas.openxmlformats.org/officeDocument/2006/relationships/image" Target="../media/image67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13" Type="http://schemas.openxmlformats.org/officeDocument/2006/relationships/image" Target="../media/image710.png"/><Relationship Id="rId3" Type="http://schemas.openxmlformats.org/officeDocument/2006/relationships/image" Target="../media/image1911.png"/><Relationship Id="rId7" Type="http://schemas.openxmlformats.org/officeDocument/2006/relationships/image" Target="../media/image101.png"/><Relationship Id="rId12" Type="http://schemas.openxmlformats.org/officeDocument/2006/relationships/image" Target="../media/image700.png"/><Relationship Id="rId16" Type="http://schemas.openxmlformats.org/officeDocument/2006/relationships/image" Target="../media/image10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11.png"/><Relationship Id="rId11" Type="http://schemas.openxmlformats.org/officeDocument/2006/relationships/image" Target="../media/image690.png"/><Relationship Id="rId5" Type="http://schemas.openxmlformats.org/officeDocument/2006/relationships/image" Target="../media/image2111.png"/><Relationship Id="rId15" Type="http://schemas.openxmlformats.org/officeDocument/2006/relationships/image" Target="../media/image13.jpeg"/><Relationship Id="rId10" Type="http://schemas.openxmlformats.org/officeDocument/2006/relationships/image" Target="../media/image104.png"/><Relationship Id="rId4" Type="http://schemas.openxmlformats.org/officeDocument/2006/relationships/image" Target="../media/image2011.png"/><Relationship Id="rId9" Type="http://schemas.openxmlformats.org/officeDocument/2006/relationships/image" Target="../media/image103.png"/><Relationship Id="rId14" Type="http://schemas.openxmlformats.org/officeDocument/2006/relationships/image" Target="../media/image72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mp.weixin.qq.com/s/itNtDuQS4KF_sLnfiwdyNg" TargetMode="Externa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3.png"/><Relationship Id="rId18" Type="http://schemas.openxmlformats.org/officeDocument/2006/relationships/image" Target="../media/image117.png"/><Relationship Id="rId26" Type="http://schemas.openxmlformats.org/officeDocument/2006/relationships/image" Target="../media/image790.png"/><Relationship Id="rId39" Type="http://schemas.openxmlformats.org/officeDocument/2006/relationships/image" Target="../media/image920.png"/><Relationship Id="rId21" Type="http://schemas.openxmlformats.org/officeDocument/2006/relationships/image" Target="../media/image120.png"/><Relationship Id="rId34" Type="http://schemas.openxmlformats.org/officeDocument/2006/relationships/image" Target="../media/image770.png"/><Relationship Id="rId42" Type="http://schemas.openxmlformats.org/officeDocument/2006/relationships/image" Target="../media/image950.png"/><Relationship Id="rId47" Type="http://schemas.openxmlformats.org/officeDocument/2006/relationships/image" Target="../media/image1000.png"/><Relationship Id="rId50" Type="http://schemas.openxmlformats.org/officeDocument/2006/relationships/image" Target="../media/image130.png"/><Relationship Id="rId55" Type="http://schemas.openxmlformats.org/officeDocument/2006/relationships/image" Target="../media/image135.png"/><Relationship Id="rId7" Type="http://schemas.openxmlformats.org/officeDocument/2006/relationships/image" Target="../media/image107.png"/><Relationship Id="rId2" Type="http://schemas.openxmlformats.org/officeDocument/2006/relationships/image" Target="../media/image1910.png"/><Relationship Id="rId16" Type="http://schemas.openxmlformats.org/officeDocument/2006/relationships/image" Target="../media/image116.png"/><Relationship Id="rId29" Type="http://schemas.openxmlformats.org/officeDocument/2006/relationships/image" Target="../media/image820.png"/><Relationship Id="rId11" Type="http://schemas.openxmlformats.org/officeDocument/2006/relationships/image" Target="../media/image111.png"/><Relationship Id="rId24" Type="http://schemas.openxmlformats.org/officeDocument/2006/relationships/image" Target="../media/image123.png"/><Relationship Id="rId32" Type="http://schemas.openxmlformats.org/officeDocument/2006/relationships/image" Target="../media/image126.png"/><Relationship Id="rId37" Type="http://schemas.openxmlformats.org/officeDocument/2006/relationships/image" Target="../media/image900.png"/><Relationship Id="rId40" Type="http://schemas.openxmlformats.org/officeDocument/2006/relationships/image" Target="../media/image930.png"/><Relationship Id="rId45" Type="http://schemas.openxmlformats.org/officeDocument/2006/relationships/image" Target="../media/image980.png"/><Relationship Id="rId53" Type="http://schemas.openxmlformats.org/officeDocument/2006/relationships/image" Target="../media/image133.png"/><Relationship Id="rId5" Type="http://schemas.openxmlformats.org/officeDocument/2006/relationships/image" Target="../media/image2210.png"/><Relationship Id="rId19" Type="http://schemas.openxmlformats.org/officeDocument/2006/relationships/image" Target="../media/image118.png"/><Relationship Id="rId4" Type="http://schemas.openxmlformats.org/officeDocument/2006/relationships/image" Target="../media/image2110.png"/><Relationship Id="rId9" Type="http://schemas.openxmlformats.org/officeDocument/2006/relationships/image" Target="../media/image109.png"/><Relationship Id="rId14" Type="http://schemas.openxmlformats.org/officeDocument/2006/relationships/image" Target="../media/image114.png"/><Relationship Id="rId22" Type="http://schemas.openxmlformats.org/officeDocument/2006/relationships/image" Target="../media/image121.png"/><Relationship Id="rId27" Type="http://schemas.openxmlformats.org/officeDocument/2006/relationships/image" Target="../media/image800.png"/><Relationship Id="rId30" Type="http://schemas.openxmlformats.org/officeDocument/2006/relationships/image" Target="../media/image124.png"/><Relationship Id="rId35" Type="http://schemas.openxmlformats.org/officeDocument/2006/relationships/image" Target="../media/image880.png"/><Relationship Id="rId43" Type="http://schemas.openxmlformats.org/officeDocument/2006/relationships/image" Target="../media/image960.png"/><Relationship Id="rId48" Type="http://schemas.openxmlformats.org/officeDocument/2006/relationships/image" Target="../media/image128.png"/><Relationship Id="rId56" Type="http://schemas.openxmlformats.org/officeDocument/2006/relationships/image" Target="../media/image136.png"/><Relationship Id="rId8" Type="http://schemas.openxmlformats.org/officeDocument/2006/relationships/image" Target="../media/image108.png"/><Relationship Id="rId51" Type="http://schemas.openxmlformats.org/officeDocument/2006/relationships/image" Target="../media/image131.png"/><Relationship Id="rId3" Type="http://schemas.openxmlformats.org/officeDocument/2006/relationships/image" Target="../media/image2010.png"/><Relationship Id="rId12" Type="http://schemas.openxmlformats.org/officeDocument/2006/relationships/image" Target="../media/image112.png"/><Relationship Id="rId17" Type="http://schemas.openxmlformats.org/officeDocument/2006/relationships/image" Target="../media/image340.png"/><Relationship Id="rId25" Type="http://schemas.openxmlformats.org/officeDocument/2006/relationships/image" Target="../media/image780.png"/><Relationship Id="rId33" Type="http://schemas.openxmlformats.org/officeDocument/2006/relationships/image" Target="../media/image127.png"/><Relationship Id="rId38" Type="http://schemas.openxmlformats.org/officeDocument/2006/relationships/image" Target="../media/image910.png"/><Relationship Id="rId46" Type="http://schemas.openxmlformats.org/officeDocument/2006/relationships/image" Target="../media/image990.png"/><Relationship Id="rId20" Type="http://schemas.openxmlformats.org/officeDocument/2006/relationships/image" Target="../media/image119.png"/><Relationship Id="rId41" Type="http://schemas.openxmlformats.org/officeDocument/2006/relationships/image" Target="../media/image940.png"/><Relationship Id="rId54" Type="http://schemas.openxmlformats.org/officeDocument/2006/relationships/image" Target="../media/image1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6.png"/><Relationship Id="rId15" Type="http://schemas.openxmlformats.org/officeDocument/2006/relationships/image" Target="../media/image115.png"/><Relationship Id="rId23" Type="http://schemas.openxmlformats.org/officeDocument/2006/relationships/image" Target="../media/image122.png"/><Relationship Id="rId28" Type="http://schemas.openxmlformats.org/officeDocument/2006/relationships/image" Target="../media/image810.png"/><Relationship Id="rId36" Type="http://schemas.openxmlformats.org/officeDocument/2006/relationships/image" Target="../media/image890.png"/><Relationship Id="rId49" Type="http://schemas.openxmlformats.org/officeDocument/2006/relationships/image" Target="../media/image129.png"/><Relationship Id="rId57" Type="http://schemas.openxmlformats.org/officeDocument/2006/relationships/image" Target="../media/image137.png"/><Relationship Id="rId10" Type="http://schemas.openxmlformats.org/officeDocument/2006/relationships/image" Target="../media/image110.png"/><Relationship Id="rId31" Type="http://schemas.openxmlformats.org/officeDocument/2006/relationships/image" Target="../media/image125.png"/><Relationship Id="rId44" Type="http://schemas.openxmlformats.org/officeDocument/2006/relationships/image" Target="../media/image970.png"/><Relationship Id="rId52" Type="http://schemas.openxmlformats.org/officeDocument/2006/relationships/image" Target="../media/image132.png"/></Relationships>
</file>

<file path=ppt/slides/_rels/slide2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49.png"/><Relationship Id="rId26" Type="http://schemas.openxmlformats.org/officeDocument/2006/relationships/image" Target="../media/image158.png"/><Relationship Id="rId39" Type="http://schemas.openxmlformats.org/officeDocument/2006/relationships/image" Target="../media/image1300.png"/><Relationship Id="rId21" Type="http://schemas.openxmlformats.org/officeDocument/2006/relationships/image" Target="../media/image1120.png"/><Relationship Id="rId34" Type="http://schemas.openxmlformats.org/officeDocument/2006/relationships/image" Target="../media/image1250.png"/><Relationship Id="rId42" Type="http://schemas.openxmlformats.org/officeDocument/2006/relationships/image" Target="../media/image1330.png"/><Relationship Id="rId7" Type="http://schemas.openxmlformats.org/officeDocument/2006/relationships/image" Target="../media/image143.png"/><Relationship Id="rId2" Type="http://schemas.openxmlformats.org/officeDocument/2006/relationships/image" Target="../media/image138.png"/><Relationship Id="rId16" Type="http://schemas.openxmlformats.org/officeDocument/2006/relationships/image" Target="../media/image152.png"/><Relationship Id="rId20" Type="http://schemas.openxmlformats.org/officeDocument/2006/relationships/image" Target="../media/image154.png"/><Relationship Id="rId29" Type="http://schemas.openxmlformats.org/officeDocument/2006/relationships/image" Target="../media/image160.png"/><Relationship Id="rId41" Type="http://schemas.openxmlformats.org/officeDocument/2006/relationships/image" Target="../media/image13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2.png"/><Relationship Id="rId11" Type="http://schemas.openxmlformats.org/officeDocument/2006/relationships/image" Target="../media/image147.png"/><Relationship Id="rId24" Type="http://schemas.openxmlformats.org/officeDocument/2006/relationships/image" Target="../media/image157.png"/><Relationship Id="rId32" Type="http://schemas.openxmlformats.org/officeDocument/2006/relationships/image" Target="../media/image162.png"/><Relationship Id="rId37" Type="http://schemas.openxmlformats.org/officeDocument/2006/relationships/image" Target="../media/image1280.png"/><Relationship Id="rId40" Type="http://schemas.openxmlformats.org/officeDocument/2006/relationships/image" Target="../media/image1310.png"/><Relationship Id="rId5" Type="http://schemas.openxmlformats.org/officeDocument/2006/relationships/image" Target="../media/image141.png"/><Relationship Id="rId15" Type="http://schemas.openxmlformats.org/officeDocument/2006/relationships/image" Target="../media/image151.png"/><Relationship Id="rId23" Type="http://schemas.openxmlformats.org/officeDocument/2006/relationships/image" Target="../media/image156.png"/><Relationship Id="rId28" Type="http://schemas.openxmlformats.org/officeDocument/2006/relationships/image" Target="../media/image1190.png"/><Relationship Id="rId36" Type="http://schemas.openxmlformats.org/officeDocument/2006/relationships/image" Target="../media/image1270.png"/><Relationship Id="rId10" Type="http://schemas.openxmlformats.org/officeDocument/2006/relationships/image" Target="../media/image146.png"/><Relationship Id="rId19" Type="http://schemas.openxmlformats.org/officeDocument/2006/relationships/image" Target="../media/image610.png"/><Relationship Id="rId31" Type="http://schemas.openxmlformats.org/officeDocument/2006/relationships/image" Target="../media/image1220.png"/><Relationship Id="rId4" Type="http://schemas.openxmlformats.org/officeDocument/2006/relationships/image" Target="../media/image140.png"/><Relationship Id="rId9" Type="http://schemas.openxmlformats.org/officeDocument/2006/relationships/image" Target="../media/image145.png"/><Relationship Id="rId14" Type="http://schemas.openxmlformats.org/officeDocument/2006/relationships/image" Target="../media/image150.png"/><Relationship Id="rId22" Type="http://schemas.openxmlformats.org/officeDocument/2006/relationships/image" Target="../media/image155.png"/><Relationship Id="rId27" Type="http://schemas.openxmlformats.org/officeDocument/2006/relationships/image" Target="../media/image159.png"/><Relationship Id="rId30" Type="http://schemas.openxmlformats.org/officeDocument/2006/relationships/image" Target="../media/image161.png"/><Relationship Id="rId35" Type="http://schemas.openxmlformats.org/officeDocument/2006/relationships/image" Target="../media/image1260.png"/><Relationship Id="rId8" Type="http://schemas.openxmlformats.org/officeDocument/2006/relationships/image" Target="../media/image144.png"/><Relationship Id="rId3" Type="http://schemas.openxmlformats.org/officeDocument/2006/relationships/image" Target="../media/image139.png"/><Relationship Id="rId12" Type="http://schemas.openxmlformats.org/officeDocument/2006/relationships/image" Target="../media/image148.png"/><Relationship Id="rId17" Type="http://schemas.openxmlformats.org/officeDocument/2006/relationships/image" Target="../media/image153.png"/><Relationship Id="rId25" Type="http://schemas.openxmlformats.org/officeDocument/2006/relationships/image" Target="../media/image1160.png"/><Relationship Id="rId33" Type="http://schemas.openxmlformats.org/officeDocument/2006/relationships/image" Target="../media/image1240.png"/><Relationship Id="rId38" Type="http://schemas.openxmlformats.org/officeDocument/2006/relationships/image" Target="../media/image163.png"/></Relationships>
</file>

<file path=ppt/slides/_rels/slide2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73.png"/><Relationship Id="rId18" Type="http://schemas.openxmlformats.org/officeDocument/2006/relationships/image" Target="../media/image178.png"/><Relationship Id="rId26" Type="http://schemas.openxmlformats.org/officeDocument/2006/relationships/image" Target="../media/image181.png"/><Relationship Id="rId39" Type="http://schemas.openxmlformats.org/officeDocument/2006/relationships/image" Target="../media/image1520.png"/><Relationship Id="rId21" Type="http://schemas.openxmlformats.org/officeDocument/2006/relationships/image" Target="../media/image1340.png"/><Relationship Id="rId34" Type="http://schemas.openxmlformats.org/officeDocument/2006/relationships/image" Target="../media/image1470.png"/><Relationship Id="rId42" Type="http://schemas.openxmlformats.org/officeDocument/2006/relationships/image" Target="../media/image1550.png"/><Relationship Id="rId47" Type="http://schemas.openxmlformats.org/officeDocument/2006/relationships/image" Target="../media/image1600.png"/><Relationship Id="rId50" Type="http://schemas.openxmlformats.org/officeDocument/2006/relationships/image" Target="../media/image1630.png"/><Relationship Id="rId55" Type="http://schemas.openxmlformats.org/officeDocument/2006/relationships/image" Target="../media/image1680.png"/><Relationship Id="rId63" Type="http://schemas.openxmlformats.org/officeDocument/2006/relationships/image" Target="../media/image1760.png"/><Relationship Id="rId7" Type="http://schemas.openxmlformats.org/officeDocument/2006/relationships/image" Target="../media/image670.png"/><Relationship Id="rId2" Type="http://schemas.openxmlformats.org/officeDocument/2006/relationships/image" Target="../media/image164.png"/><Relationship Id="rId16" Type="http://schemas.openxmlformats.org/officeDocument/2006/relationships/image" Target="../media/image176.png"/><Relationship Id="rId29" Type="http://schemas.openxmlformats.org/officeDocument/2006/relationships/image" Target="../media/image1420.png"/><Relationship Id="rId11" Type="http://schemas.openxmlformats.org/officeDocument/2006/relationships/image" Target="../media/image171.png"/><Relationship Id="rId24" Type="http://schemas.openxmlformats.org/officeDocument/2006/relationships/image" Target="../media/image1370.png"/><Relationship Id="rId32" Type="http://schemas.openxmlformats.org/officeDocument/2006/relationships/image" Target="../media/image1450.png"/><Relationship Id="rId37" Type="http://schemas.openxmlformats.org/officeDocument/2006/relationships/image" Target="../media/image1500.png"/><Relationship Id="rId40" Type="http://schemas.openxmlformats.org/officeDocument/2006/relationships/image" Target="../media/image1530.png"/><Relationship Id="rId45" Type="http://schemas.openxmlformats.org/officeDocument/2006/relationships/image" Target="../media/image183.png"/><Relationship Id="rId53" Type="http://schemas.openxmlformats.org/officeDocument/2006/relationships/image" Target="../media/image1660.png"/><Relationship Id="rId58" Type="http://schemas.openxmlformats.org/officeDocument/2006/relationships/image" Target="../media/image1710.png"/><Relationship Id="rId5" Type="http://schemas.openxmlformats.org/officeDocument/2006/relationships/image" Target="../media/image167.png"/><Relationship Id="rId61" Type="http://schemas.openxmlformats.org/officeDocument/2006/relationships/image" Target="../media/image1740.png"/><Relationship Id="rId19" Type="http://schemas.openxmlformats.org/officeDocument/2006/relationships/image" Target="../media/image179.png"/><Relationship Id="rId14" Type="http://schemas.openxmlformats.org/officeDocument/2006/relationships/image" Target="../media/image174.png"/><Relationship Id="rId22" Type="http://schemas.openxmlformats.org/officeDocument/2006/relationships/image" Target="../media/image1350.png"/><Relationship Id="rId27" Type="http://schemas.openxmlformats.org/officeDocument/2006/relationships/image" Target="../media/image1400.png"/><Relationship Id="rId30" Type="http://schemas.openxmlformats.org/officeDocument/2006/relationships/image" Target="../media/image1430.png"/><Relationship Id="rId35" Type="http://schemas.openxmlformats.org/officeDocument/2006/relationships/image" Target="../media/image1480.png"/><Relationship Id="rId43" Type="http://schemas.openxmlformats.org/officeDocument/2006/relationships/image" Target="../media/image1560.png"/><Relationship Id="rId48" Type="http://schemas.openxmlformats.org/officeDocument/2006/relationships/image" Target="../media/image1610.png"/><Relationship Id="rId56" Type="http://schemas.openxmlformats.org/officeDocument/2006/relationships/image" Target="../media/image1690.png"/><Relationship Id="rId64" Type="http://schemas.openxmlformats.org/officeDocument/2006/relationships/image" Target="../media/image1770.png"/><Relationship Id="rId8" Type="http://schemas.openxmlformats.org/officeDocument/2006/relationships/image" Target="../media/image168.png"/><Relationship Id="rId51" Type="http://schemas.openxmlformats.org/officeDocument/2006/relationships/image" Target="../media/image1640.png"/><Relationship Id="rId3" Type="http://schemas.openxmlformats.org/officeDocument/2006/relationships/image" Target="../media/image165.png"/><Relationship Id="rId12" Type="http://schemas.openxmlformats.org/officeDocument/2006/relationships/image" Target="../media/image172.png"/><Relationship Id="rId17" Type="http://schemas.openxmlformats.org/officeDocument/2006/relationships/image" Target="../media/image177.png"/><Relationship Id="rId25" Type="http://schemas.openxmlformats.org/officeDocument/2006/relationships/image" Target="../media/image1380.png"/><Relationship Id="rId33" Type="http://schemas.openxmlformats.org/officeDocument/2006/relationships/image" Target="../media/image1460.png"/><Relationship Id="rId38" Type="http://schemas.openxmlformats.org/officeDocument/2006/relationships/image" Target="../media/image1510.png"/><Relationship Id="rId46" Type="http://schemas.openxmlformats.org/officeDocument/2006/relationships/image" Target="../media/image184.png"/><Relationship Id="rId59" Type="http://schemas.openxmlformats.org/officeDocument/2006/relationships/image" Target="../media/image1720.png"/><Relationship Id="rId20" Type="http://schemas.openxmlformats.org/officeDocument/2006/relationships/image" Target="../media/image180.png"/><Relationship Id="rId41" Type="http://schemas.openxmlformats.org/officeDocument/2006/relationships/image" Target="../media/image1540.png"/><Relationship Id="rId54" Type="http://schemas.openxmlformats.org/officeDocument/2006/relationships/image" Target="../media/image1670.png"/><Relationship Id="rId62" Type="http://schemas.openxmlformats.org/officeDocument/2006/relationships/image" Target="../media/image1750.png"/><Relationship Id="rId1" Type="http://schemas.openxmlformats.org/officeDocument/2006/relationships/slideLayout" Target="../slideLayouts/slideLayout1.xml"/><Relationship Id="rId15" Type="http://schemas.openxmlformats.org/officeDocument/2006/relationships/image" Target="../media/image175.png"/><Relationship Id="rId23" Type="http://schemas.openxmlformats.org/officeDocument/2006/relationships/image" Target="../media/image1360.png"/><Relationship Id="rId28" Type="http://schemas.openxmlformats.org/officeDocument/2006/relationships/image" Target="../media/image1410.png"/><Relationship Id="rId36" Type="http://schemas.openxmlformats.org/officeDocument/2006/relationships/image" Target="../media/image1490.png"/><Relationship Id="rId49" Type="http://schemas.openxmlformats.org/officeDocument/2006/relationships/image" Target="../media/image1620.png"/><Relationship Id="rId57" Type="http://schemas.openxmlformats.org/officeDocument/2006/relationships/image" Target="../media/image1700.png"/><Relationship Id="rId10" Type="http://schemas.openxmlformats.org/officeDocument/2006/relationships/image" Target="../media/image170.png"/><Relationship Id="rId31" Type="http://schemas.openxmlformats.org/officeDocument/2006/relationships/image" Target="../media/image1440.png"/><Relationship Id="rId44" Type="http://schemas.openxmlformats.org/officeDocument/2006/relationships/image" Target="../media/image182.png"/><Relationship Id="rId52" Type="http://schemas.openxmlformats.org/officeDocument/2006/relationships/image" Target="../media/image1650.png"/><Relationship Id="rId60" Type="http://schemas.openxmlformats.org/officeDocument/2006/relationships/image" Target="../media/image1730.png"/><Relationship Id="rId65" Type="http://schemas.openxmlformats.org/officeDocument/2006/relationships/image" Target="../media/image185.png"/><Relationship Id="rId4" Type="http://schemas.openxmlformats.org/officeDocument/2006/relationships/image" Target="../media/image166.png"/><Relationship Id="rId9" Type="http://schemas.openxmlformats.org/officeDocument/2006/relationships/image" Target="../media/image169.png"/></Relationships>
</file>

<file path=ppt/slides/_rels/slide2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95.png"/><Relationship Id="rId18" Type="http://schemas.openxmlformats.org/officeDocument/2006/relationships/image" Target="../media/image200.png"/><Relationship Id="rId26" Type="http://schemas.openxmlformats.org/officeDocument/2006/relationships/image" Target="../media/image1840.png"/><Relationship Id="rId39" Type="http://schemas.openxmlformats.org/officeDocument/2006/relationships/image" Target="../media/image1970.png"/><Relationship Id="rId21" Type="http://schemas.openxmlformats.org/officeDocument/2006/relationships/image" Target="../media/image1790.png"/><Relationship Id="rId34" Type="http://schemas.openxmlformats.org/officeDocument/2006/relationships/image" Target="../media/image1920.png"/><Relationship Id="rId42" Type="http://schemas.openxmlformats.org/officeDocument/2006/relationships/image" Target="../media/image204.png"/><Relationship Id="rId47" Type="http://schemas.openxmlformats.org/officeDocument/2006/relationships/image" Target="../media/image209.png"/><Relationship Id="rId7" Type="http://schemas.openxmlformats.org/officeDocument/2006/relationships/image" Target="../media/image670.png"/><Relationship Id="rId2" Type="http://schemas.openxmlformats.org/officeDocument/2006/relationships/image" Target="../media/image186.png"/><Relationship Id="rId16" Type="http://schemas.openxmlformats.org/officeDocument/2006/relationships/image" Target="../media/image198.png"/><Relationship Id="rId29" Type="http://schemas.openxmlformats.org/officeDocument/2006/relationships/image" Target="../media/image1870.png"/><Relationship Id="rId1" Type="http://schemas.openxmlformats.org/officeDocument/2006/relationships/slideLayout" Target="../slideLayouts/slideLayout1.xml"/><Relationship Id="rId11" Type="http://schemas.openxmlformats.org/officeDocument/2006/relationships/image" Target="../media/image193.png"/><Relationship Id="rId24" Type="http://schemas.openxmlformats.org/officeDocument/2006/relationships/image" Target="../media/image1820.png"/><Relationship Id="rId32" Type="http://schemas.openxmlformats.org/officeDocument/2006/relationships/image" Target="../media/image1900.png"/><Relationship Id="rId37" Type="http://schemas.openxmlformats.org/officeDocument/2006/relationships/image" Target="../media/image203.png"/><Relationship Id="rId40" Type="http://schemas.openxmlformats.org/officeDocument/2006/relationships/image" Target="../media/image1980.png"/><Relationship Id="rId45" Type="http://schemas.openxmlformats.org/officeDocument/2006/relationships/image" Target="../media/image207.png"/><Relationship Id="rId5" Type="http://schemas.openxmlformats.org/officeDocument/2006/relationships/image" Target="../media/image189.png"/><Relationship Id="rId15" Type="http://schemas.openxmlformats.org/officeDocument/2006/relationships/image" Target="../media/image197.png"/><Relationship Id="rId23" Type="http://schemas.openxmlformats.org/officeDocument/2006/relationships/image" Target="../media/image1810.png"/><Relationship Id="rId28" Type="http://schemas.openxmlformats.org/officeDocument/2006/relationships/image" Target="../media/image1860.png"/><Relationship Id="rId36" Type="http://schemas.openxmlformats.org/officeDocument/2006/relationships/image" Target="../media/image1940.png"/><Relationship Id="rId10" Type="http://schemas.openxmlformats.org/officeDocument/2006/relationships/image" Target="../media/image192.png"/><Relationship Id="rId19" Type="http://schemas.openxmlformats.org/officeDocument/2006/relationships/image" Target="../media/image201.png"/><Relationship Id="rId31" Type="http://schemas.openxmlformats.org/officeDocument/2006/relationships/image" Target="../media/image1890.png"/><Relationship Id="rId44" Type="http://schemas.openxmlformats.org/officeDocument/2006/relationships/image" Target="../media/image206.png"/><Relationship Id="rId4" Type="http://schemas.openxmlformats.org/officeDocument/2006/relationships/image" Target="../media/image188.png"/><Relationship Id="rId9" Type="http://schemas.openxmlformats.org/officeDocument/2006/relationships/image" Target="../media/image191.png"/><Relationship Id="rId14" Type="http://schemas.openxmlformats.org/officeDocument/2006/relationships/image" Target="../media/image196.png"/><Relationship Id="rId22" Type="http://schemas.openxmlformats.org/officeDocument/2006/relationships/image" Target="../media/image1800.png"/><Relationship Id="rId27" Type="http://schemas.openxmlformats.org/officeDocument/2006/relationships/image" Target="../media/image1850.png"/><Relationship Id="rId30" Type="http://schemas.openxmlformats.org/officeDocument/2006/relationships/image" Target="../media/image1880.png"/><Relationship Id="rId35" Type="http://schemas.openxmlformats.org/officeDocument/2006/relationships/image" Target="../media/image1930.png"/><Relationship Id="rId43" Type="http://schemas.openxmlformats.org/officeDocument/2006/relationships/image" Target="../media/image205.png"/><Relationship Id="rId8" Type="http://schemas.openxmlformats.org/officeDocument/2006/relationships/image" Target="../media/image190.png"/><Relationship Id="rId3" Type="http://schemas.openxmlformats.org/officeDocument/2006/relationships/image" Target="../media/image187.png"/><Relationship Id="rId12" Type="http://schemas.openxmlformats.org/officeDocument/2006/relationships/image" Target="../media/image194.png"/><Relationship Id="rId17" Type="http://schemas.openxmlformats.org/officeDocument/2006/relationships/image" Target="../media/image199.png"/><Relationship Id="rId25" Type="http://schemas.openxmlformats.org/officeDocument/2006/relationships/image" Target="../media/image1830.png"/><Relationship Id="rId33" Type="http://schemas.openxmlformats.org/officeDocument/2006/relationships/image" Target="../media/image1912.png"/><Relationship Id="rId38" Type="http://schemas.openxmlformats.org/officeDocument/2006/relationships/image" Target="../media/image1960.png"/><Relationship Id="rId46" Type="http://schemas.openxmlformats.org/officeDocument/2006/relationships/image" Target="../media/image208.png"/><Relationship Id="rId20" Type="http://schemas.openxmlformats.org/officeDocument/2006/relationships/image" Target="../media/image202.png"/><Relationship Id="rId41" Type="http://schemas.openxmlformats.org/officeDocument/2006/relationships/image" Target="../media/image199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20.png"/><Relationship Id="rId13" Type="http://schemas.openxmlformats.org/officeDocument/2006/relationships/image" Target="../media/image217.png"/><Relationship Id="rId18" Type="http://schemas.openxmlformats.org/officeDocument/2006/relationships/image" Target="../media/image45.png"/><Relationship Id="rId3" Type="http://schemas.openxmlformats.org/officeDocument/2006/relationships/image" Target="../media/image870.png"/><Relationship Id="rId7" Type="http://schemas.openxmlformats.org/officeDocument/2006/relationships/image" Target="../media/image212.png"/><Relationship Id="rId12" Type="http://schemas.openxmlformats.org/officeDocument/2006/relationships/image" Target="../media/image216.png"/><Relationship Id="rId17" Type="http://schemas.openxmlformats.org/officeDocument/2006/relationships/image" Target="../media/image221.png"/><Relationship Id="rId2" Type="http://schemas.openxmlformats.org/officeDocument/2006/relationships/image" Target="../media/image2060.png"/><Relationship Id="rId16" Type="http://schemas.openxmlformats.org/officeDocument/2006/relationships/image" Target="../media/image220.png"/><Relationship Id="rId20" Type="http://schemas.openxmlformats.org/officeDocument/2006/relationships/image" Target="../media/image2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1.png"/><Relationship Id="rId11" Type="http://schemas.openxmlformats.org/officeDocument/2006/relationships/image" Target="../media/image215.png"/><Relationship Id="rId5" Type="http://schemas.openxmlformats.org/officeDocument/2006/relationships/image" Target="../media/image210.png"/><Relationship Id="rId15" Type="http://schemas.openxmlformats.org/officeDocument/2006/relationships/image" Target="../media/image219.png"/><Relationship Id="rId10" Type="http://schemas.openxmlformats.org/officeDocument/2006/relationships/image" Target="../media/image214.png"/><Relationship Id="rId19" Type="http://schemas.openxmlformats.org/officeDocument/2006/relationships/image" Target="../media/image223.png"/><Relationship Id="rId4" Type="http://schemas.openxmlformats.org/officeDocument/2006/relationships/image" Target="../media/image2080.png"/><Relationship Id="rId9" Type="http://schemas.openxmlformats.org/officeDocument/2006/relationships/image" Target="../media/image213.png"/><Relationship Id="rId14" Type="http://schemas.openxmlformats.org/officeDocument/2006/relationships/image" Target="../media/image218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0.png"/><Relationship Id="rId13" Type="http://schemas.openxmlformats.org/officeDocument/2006/relationships/image" Target="../media/image235.png"/><Relationship Id="rId18" Type="http://schemas.openxmlformats.org/officeDocument/2006/relationships/image" Target="../media/image240.png"/><Relationship Id="rId3" Type="http://schemas.openxmlformats.org/officeDocument/2006/relationships/image" Target="../media/image2250.png"/><Relationship Id="rId21" Type="http://schemas.openxmlformats.org/officeDocument/2006/relationships/image" Target="../media/image243.png"/><Relationship Id="rId7" Type="http://schemas.openxmlformats.org/officeDocument/2006/relationships/image" Target="../media/image229.png"/><Relationship Id="rId12" Type="http://schemas.openxmlformats.org/officeDocument/2006/relationships/image" Target="../media/image234.png"/><Relationship Id="rId17" Type="http://schemas.openxmlformats.org/officeDocument/2006/relationships/image" Target="../media/image239.png"/><Relationship Id="rId25" Type="http://schemas.openxmlformats.org/officeDocument/2006/relationships/image" Target="../media/image247.png"/><Relationship Id="rId2" Type="http://schemas.openxmlformats.org/officeDocument/2006/relationships/image" Target="../media/image225.png"/><Relationship Id="rId16" Type="http://schemas.openxmlformats.org/officeDocument/2006/relationships/image" Target="../media/image238.png"/><Relationship Id="rId20" Type="http://schemas.openxmlformats.org/officeDocument/2006/relationships/image" Target="../media/image2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8.png"/><Relationship Id="rId11" Type="http://schemas.openxmlformats.org/officeDocument/2006/relationships/image" Target="../media/image233.png"/><Relationship Id="rId24" Type="http://schemas.openxmlformats.org/officeDocument/2006/relationships/image" Target="../media/image246.png"/><Relationship Id="rId5" Type="http://schemas.openxmlformats.org/officeDocument/2006/relationships/image" Target="../media/image227.png"/><Relationship Id="rId15" Type="http://schemas.openxmlformats.org/officeDocument/2006/relationships/image" Target="../media/image237.png"/><Relationship Id="rId23" Type="http://schemas.openxmlformats.org/officeDocument/2006/relationships/image" Target="../media/image245.png"/><Relationship Id="rId10" Type="http://schemas.openxmlformats.org/officeDocument/2006/relationships/image" Target="../media/image232.png"/><Relationship Id="rId19" Type="http://schemas.openxmlformats.org/officeDocument/2006/relationships/image" Target="../media/image241.png"/><Relationship Id="rId4" Type="http://schemas.openxmlformats.org/officeDocument/2006/relationships/image" Target="../media/image226.png"/><Relationship Id="rId9" Type="http://schemas.openxmlformats.org/officeDocument/2006/relationships/image" Target="../media/image231.png"/><Relationship Id="rId14" Type="http://schemas.openxmlformats.org/officeDocument/2006/relationships/image" Target="../media/image236.png"/><Relationship Id="rId22" Type="http://schemas.openxmlformats.org/officeDocument/2006/relationships/image" Target="../media/image24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2.png"/><Relationship Id="rId13" Type="http://schemas.openxmlformats.org/officeDocument/2006/relationships/image" Target="../media/image235.png"/><Relationship Id="rId18" Type="http://schemas.openxmlformats.org/officeDocument/2006/relationships/image" Target="../media/image260.png"/><Relationship Id="rId26" Type="http://schemas.openxmlformats.org/officeDocument/2006/relationships/image" Target="../media/image266.png"/><Relationship Id="rId3" Type="http://schemas.openxmlformats.org/officeDocument/2006/relationships/image" Target="../media/image2250.png"/><Relationship Id="rId21" Type="http://schemas.openxmlformats.org/officeDocument/2006/relationships/image" Target="../media/image263.png"/><Relationship Id="rId7" Type="http://schemas.openxmlformats.org/officeDocument/2006/relationships/image" Target="../media/image251.png"/><Relationship Id="rId12" Type="http://schemas.openxmlformats.org/officeDocument/2006/relationships/image" Target="../media/image256.png"/><Relationship Id="rId17" Type="http://schemas.openxmlformats.org/officeDocument/2006/relationships/image" Target="../media/image259.png"/><Relationship Id="rId25" Type="http://schemas.openxmlformats.org/officeDocument/2006/relationships/image" Target="../media/image265.png"/><Relationship Id="rId2" Type="http://schemas.openxmlformats.org/officeDocument/2006/relationships/image" Target="../media/image248.png"/><Relationship Id="rId16" Type="http://schemas.openxmlformats.org/officeDocument/2006/relationships/image" Target="../media/image258.png"/><Relationship Id="rId20" Type="http://schemas.openxmlformats.org/officeDocument/2006/relationships/image" Target="../media/image26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0.png"/><Relationship Id="rId11" Type="http://schemas.openxmlformats.org/officeDocument/2006/relationships/image" Target="../media/image255.png"/><Relationship Id="rId24" Type="http://schemas.openxmlformats.org/officeDocument/2006/relationships/image" Target="../media/image264.png"/><Relationship Id="rId5" Type="http://schemas.openxmlformats.org/officeDocument/2006/relationships/image" Target="../media/image227.png"/><Relationship Id="rId15" Type="http://schemas.openxmlformats.org/officeDocument/2006/relationships/image" Target="../media/image237.png"/><Relationship Id="rId23" Type="http://schemas.openxmlformats.org/officeDocument/2006/relationships/image" Target="../media/image2480.png"/><Relationship Id="rId10" Type="http://schemas.openxmlformats.org/officeDocument/2006/relationships/image" Target="../media/image254.png"/><Relationship Id="rId19" Type="http://schemas.openxmlformats.org/officeDocument/2006/relationships/image" Target="../media/image261.png"/><Relationship Id="rId4" Type="http://schemas.openxmlformats.org/officeDocument/2006/relationships/image" Target="../media/image249.png"/><Relationship Id="rId9" Type="http://schemas.openxmlformats.org/officeDocument/2006/relationships/image" Target="../media/image253.png"/><Relationship Id="rId14" Type="http://schemas.openxmlformats.org/officeDocument/2006/relationships/image" Target="../media/image257.png"/><Relationship Id="rId22" Type="http://schemas.openxmlformats.org/officeDocument/2006/relationships/image" Target="../media/image24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1.png"/><Relationship Id="rId13" Type="http://schemas.openxmlformats.org/officeDocument/2006/relationships/image" Target="../media/image235.png"/><Relationship Id="rId18" Type="http://schemas.openxmlformats.org/officeDocument/2006/relationships/image" Target="../media/image279.png"/><Relationship Id="rId26" Type="http://schemas.openxmlformats.org/officeDocument/2006/relationships/image" Target="../media/image283.png"/><Relationship Id="rId3" Type="http://schemas.openxmlformats.org/officeDocument/2006/relationships/image" Target="../media/image2250.png"/><Relationship Id="rId21" Type="http://schemas.openxmlformats.org/officeDocument/2006/relationships/image" Target="../media/image282.png"/><Relationship Id="rId7" Type="http://schemas.openxmlformats.org/officeDocument/2006/relationships/image" Target="../media/image270.png"/><Relationship Id="rId12" Type="http://schemas.openxmlformats.org/officeDocument/2006/relationships/image" Target="../media/image275.png"/><Relationship Id="rId17" Type="http://schemas.openxmlformats.org/officeDocument/2006/relationships/image" Target="../media/image278.png"/><Relationship Id="rId25" Type="http://schemas.openxmlformats.org/officeDocument/2006/relationships/image" Target="../media/image2511.png"/><Relationship Id="rId2" Type="http://schemas.openxmlformats.org/officeDocument/2006/relationships/image" Target="../media/image267.png"/><Relationship Id="rId16" Type="http://schemas.openxmlformats.org/officeDocument/2006/relationships/image" Target="../media/image277.png"/><Relationship Id="rId20" Type="http://schemas.openxmlformats.org/officeDocument/2006/relationships/image" Target="../media/image28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9.png"/><Relationship Id="rId11" Type="http://schemas.openxmlformats.org/officeDocument/2006/relationships/image" Target="../media/image274.png"/><Relationship Id="rId24" Type="http://schemas.openxmlformats.org/officeDocument/2006/relationships/image" Target="../media/image2500.png"/><Relationship Id="rId5" Type="http://schemas.openxmlformats.org/officeDocument/2006/relationships/image" Target="../media/image227.png"/><Relationship Id="rId15" Type="http://schemas.openxmlformats.org/officeDocument/2006/relationships/image" Target="../media/image237.png"/><Relationship Id="rId23" Type="http://schemas.openxmlformats.org/officeDocument/2006/relationships/image" Target="../media/image2480.png"/><Relationship Id="rId28" Type="http://schemas.openxmlformats.org/officeDocument/2006/relationships/image" Target="../media/image2540.png"/><Relationship Id="rId10" Type="http://schemas.openxmlformats.org/officeDocument/2006/relationships/image" Target="../media/image273.png"/><Relationship Id="rId19" Type="http://schemas.openxmlformats.org/officeDocument/2006/relationships/image" Target="../media/image280.png"/><Relationship Id="rId4" Type="http://schemas.openxmlformats.org/officeDocument/2006/relationships/image" Target="../media/image268.png"/><Relationship Id="rId9" Type="http://schemas.openxmlformats.org/officeDocument/2006/relationships/image" Target="../media/image272.png"/><Relationship Id="rId14" Type="http://schemas.openxmlformats.org/officeDocument/2006/relationships/image" Target="../media/image276.png"/><Relationship Id="rId22" Type="http://schemas.openxmlformats.org/officeDocument/2006/relationships/image" Target="../media/image244.png"/><Relationship Id="rId27" Type="http://schemas.openxmlformats.org/officeDocument/2006/relationships/image" Target="../media/image253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4.png"/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bilibili.com/video/av58239477" TargetMode="External"/><Relationship Id="rId4" Type="http://schemas.openxmlformats.org/officeDocument/2006/relationships/image" Target="../media/image28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8.png"/><Relationship Id="rId2" Type="http://schemas.openxmlformats.org/officeDocument/2006/relationships/image" Target="../media/image287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0.png"/><Relationship Id="rId4" Type="http://schemas.openxmlformats.org/officeDocument/2006/relationships/image" Target="../media/image28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5.png"/><Relationship Id="rId2" Type="http://schemas.openxmlformats.org/officeDocument/2006/relationships/image" Target="../media/image29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3.png"/><Relationship Id="rId5" Type="http://schemas.openxmlformats.org/officeDocument/2006/relationships/image" Target="../media/image292.jpeg"/><Relationship Id="rId4" Type="http://schemas.openxmlformats.org/officeDocument/2006/relationships/image" Target="../media/image296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4.emf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8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8.png"/><Relationship Id="rId2" Type="http://schemas.openxmlformats.org/officeDocument/2006/relationships/image" Target="../media/image297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8.emf"/><Relationship Id="rId2" Type="http://schemas.openxmlformats.org/officeDocument/2006/relationships/image" Target="../media/image288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9.emf"/><Relationship Id="rId2" Type="http://schemas.openxmlformats.org/officeDocument/2006/relationships/image" Target="../media/image288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emf"/><Relationship Id="rId2" Type="http://schemas.openxmlformats.org/officeDocument/2006/relationships/image" Target="../media/image288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1.emf"/><Relationship Id="rId2" Type="http://schemas.openxmlformats.org/officeDocument/2006/relationships/image" Target="../media/image28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2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3.emf"/><Relationship Id="rId2" Type="http://schemas.openxmlformats.org/officeDocument/2006/relationships/image" Target="../media/image28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4.emf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8.png"/><Relationship Id="rId3" Type="http://schemas.openxmlformats.org/officeDocument/2006/relationships/hyperlink" Target="https://github.com/ymcui/Chinese-BERT-wwm" TargetMode="External"/><Relationship Id="rId7" Type="http://schemas.openxmlformats.org/officeDocument/2006/relationships/hyperlink" Target="https://storage.googleapis.com/bert_models/2019_05_30/wwm_cased_L-24_H-1024_A-16.zip" TargetMode="External"/><Relationship Id="rId2" Type="http://schemas.openxmlformats.org/officeDocument/2006/relationships/hyperlink" Target="https://arxiv.org/abs/1906.08101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storage.googleapis.com/bert_models/2019_05_30/wwm_uncased_L-24_H-1024_A-16.zip" TargetMode="External"/><Relationship Id="rId5" Type="http://schemas.openxmlformats.org/officeDocument/2006/relationships/hyperlink" Target="https://storage.googleapis.com/bert_models/2018_11_23/multi_cased_L-12_H-768_A-12.zip" TargetMode="External"/><Relationship Id="rId4" Type="http://schemas.openxmlformats.org/officeDocument/2006/relationships/hyperlink" Target="https://storage.googleapis.com/bert_models/2018_11_03/chinese_L-12_H-768_A-12.zip" TargetMode="Externa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8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PaddlePaddle/ERNIE" TargetMode="External"/><Relationship Id="rId3" Type="http://schemas.openxmlformats.org/officeDocument/2006/relationships/image" Target="../media/image305.png"/><Relationship Id="rId7" Type="http://schemas.openxmlformats.org/officeDocument/2006/relationships/hyperlink" Target="https://arxiv.org/abs/1907.12412v1" TargetMode="External"/><Relationship Id="rId2" Type="http://schemas.openxmlformats.org/officeDocument/2006/relationships/image" Target="../media/image289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arxiv.org/abs/1904.09223" TargetMode="External"/><Relationship Id="rId5" Type="http://schemas.openxmlformats.org/officeDocument/2006/relationships/hyperlink" Target="https://zhuanlan.zhihu.com/p/59436589" TargetMode="External"/><Relationship Id="rId4" Type="http://schemas.openxmlformats.org/officeDocument/2006/relationships/image" Target="../media/image306.png"/><Relationship Id="rId9" Type="http://schemas.openxmlformats.org/officeDocument/2006/relationships/image" Target="../media/image30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1522075" cy="648418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90248" y="1962218"/>
            <a:ext cx="8341579" cy="1576849"/>
          </a:xfrm>
        </p:spPr>
        <p:txBody>
          <a:bodyPr>
            <a:normAutofit/>
          </a:bodyPr>
          <a:lstStyle/>
          <a:p>
            <a:pPr>
              <a:lnSpc>
                <a:spcPts val="5500"/>
              </a:lnSpc>
            </a:pPr>
            <a:r>
              <a:rPr kumimoji="1" lang="zh-CN" altLang="en-US" dirty="0">
                <a:ea typeface="微软雅黑 Bold"/>
              </a:rPr>
              <a:t>语言表征学习从古至今</a:t>
            </a:r>
          </a:p>
        </p:txBody>
      </p:sp>
      <p:pic>
        <p:nvPicPr>
          <p:cNvPr id="3" name="图片 2" descr="中文标识-0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530" y="174140"/>
            <a:ext cx="3168778" cy="765661"/>
          </a:xfrm>
          <a:prstGeom prst="rect">
            <a:avLst/>
          </a:prstGeom>
        </p:spPr>
      </p:pic>
      <p:pic>
        <p:nvPicPr>
          <p:cNvPr id="5" name="图片 4" descr="平安城科logo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1069" y="224851"/>
            <a:ext cx="1854199" cy="94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136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903376E1-476B-4BAA-9642-3E33AED10B62}"/>
              </a:ext>
            </a:extLst>
          </p:cNvPr>
          <p:cNvSpPr/>
          <p:nvPr/>
        </p:nvSpPr>
        <p:spPr>
          <a:xfrm>
            <a:off x="5945102" y="4677592"/>
            <a:ext cx="4092353" cy="71806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32237"/>
            <a:endParaRPr lang="zh-TW" altLang="en-US" sz="1702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6" name="矩形: 圓角 75">
            <a:extLst>
              <a:ext uri="{FF2B5EF4-FFF2-40B4-BE49-F238E27FC236}">
                <a16:creationId xmlns:a16="http://schemas.microsoft.com/office/drawing/2014/main" id="{04518A00-EA3B-4877-82E4-927418A8644D}"/>
              </a:ext>
            </a:extLst>
          </p:cNvPr>
          <p:cNvSpPr/>
          <p:nvPr/>
        </p:nvSpPr>
        <p:spPr>
          <a:xfrm>
            <a:off x="9488964" y="2727927"/>
            <a:ext cx="422062" cy="108424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32237"/>
            <a:endParaRPr lang="zh-TW" altLang="en-US" sz="1702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7" name="文字方塊 76">
            <a:extLst>
              <a:ext uri="{FF2B5EF4-FFF2-40B4-BE49-F238E27FC236}">
                <a16:creationId xmlns:a16="http://schemas.microsoft.com/office/drawing/2014/main" id="{F33B6925-7829-4CAE-9A82-3979F9A0BF6A}"/>
              </a:ext>
            </a:extLst>
          </p:cNvPr>
          <p:cNvSpPr txBox="1"/>
          <p:nvPr/>
        </p:nvSpPr>
        <p:spPr>
          <a:xfrm rot="5400000">
            <a:off x="9485266" y="2772895"/>
            <a:ext cx="586059" cy="441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432237"/>
            <a:r>
              <a:rPr lang="en-US" altLang="zh-TW" sz="2269" dirty="0">
                <a:solidFill>
                  <a:prstClr val="black"/>
                </a:solidFill>
                <a:latin typeface="Calibri" panose="020F0502020204030204"/>
              </a:rPr>
              <a:t>……</a:t>
            </a:r>
            <a:endParaRPr lang="zh-TW" altLang="en-US" sz="2269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666B81CF-E164-4C34-A91F-8DCA7A6A3F63}"/>
              </a:ext>
            </a:extLst>
          </p:cNvPr>
          <p:cNvSpPr/>
          <p:nvPr/>
        </p:nvSpPr>
        <p:spPr>
          <a:xfrm>
            <a:off x="8564179" y="2711024"/>
            <a:ext cx="422062" cy="108424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32237"/>
            <a:endParaRPr lang="zh-TW" altLang="en-US" sz="1702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5" name="文字方塊 74">
            <a:extLst>
              <a:ext uri="{FF2B5EF4-FFF2-40B4-BE49-F238E27FC236}">
                <a16:creationId xmlns:a16="http://schemas.microsoft.com/office/drawing/2014/main" id="{206EC97A-D035-49E6-AFC8-63B13455736B}"/>
              </a:ext>
            </a:extLst>
          </p:cNvPr>
          <p:cNvSpPr txBox="1"/>
          <p:nvPr/>
        </p:nvSpPr>
        <p:spPr>
          <a:xfrm rot="5400000">
            <a:off x="8560481" y="2755991"/>
            <a:ext cx="586059" cy="441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432237"/>
            <a:r>
              <a:rPr lang="en-US" altLang="zh-TW" sz="2269" dirty="0">
                <a:solidFill>
                  <a:prstClr val="black"/>
                </a:solidFill>
                <a:latin typeface="Calibri" panose="020F0502020204030204"/>
              </a:rPr>
              <a:t>……</a:t>
            </a:r>
            <a:endParaRPr lang="zh-TW" altLang="en-US" sz="2269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9270F338-4DB3-4989-B374-E6F9A7585C87}"/>
              </a:ext>
            </a:extLst>
          </p:cNvPr>
          <p:cNvSpPr/>
          <p:nvPr/>
        </p:nvSpPr>
        <p:spPr>
          <a:xfrm>
            <a:off x="7634288" y="2730156"/>
            <a:ext cx="422062" cy="108424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32237"/>
            <a:endParaRPr lang="zh-TW" altLang="en-US" sz="1702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5" name="文字方塊 64">
            <a:extLst>
              <a:ext uri="{FF2B5EF4-FFF2-40B4-BE49-F238E27FC236}">
                <a16:creationId xmlns:a16="http://schemas.microsoft.com/office/drawing/2014/main" id="{A9FD6142-FBD8-4F03-A73A-6B4AFE00F2AD}"/>
              </a:ext>
            </a:extLst>
          </p:cNvPr>
          <p:cNvSpPr txBox="1"/>
          <p:nvPr/>
        </p:nvSpPr>
        <p:spPr>
          <a:xfrm rot="5400000">
            <a:off x="7630590" y="2775124"/>
            <a:ext cx="586059" cy="441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432237"/>
            <a:r>
              <a:rPr lang="en-US" altLang="zh-TW" sz="2269" dirty="0">
                <a:solidFill>
                  <a:prstClr val="black"/>
                </a:solidFill>
                <a:latin typeface="Calibri" panose="020F0502020204030204"/>
              </a:rPr>
              <a:t>……</a:t>
            </a:r>
            <a:endParaRPr lang="zh-TW" altLang="en-US" sz="2269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" name="矩形: 圓角 2">
            <a:extLst>
              <a:ext uri="{FF2B5EF4-FFF2-40B4-BE49-F238E27FC236}">
                <a16:creationId xmlns:a16="http://schemas.microsoft.com/office/drawing/2014/main" id="{14563970-A715-4147-A1BA-98B5E32A5861}"/>
              </a:ext>
            </a:extLst>
          </p:cNvPr>
          <p:cNvSpPr/>
          <p:nvPr/>
        </p:nvSpPr>
        <p:spPr>
          <a:xfrm>
            <a:off x="6707379" y="2742424"/>
            <a:ext cx="422062" cy="108424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32237"/>
            <a:endParaRPr lang="zh-TW" altLang="en-US" sz="1702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28426F2F-FEB1-438D-B97F-E37E5209A6DA}"/>
              </a:ext>
            </a:extLst>
          </p:cNvPr>
          <p:cNvSpPr/>
          <p:nvPr/>
        </p:nvSpPr>
        <p:spPr>
          <a:xfrm>
            <a:off x="837334" y="2965490"/>
            <a:ext cx="3794466" cy="1406952"/>
          </a:xfrm>
          <a:prstGeom prst="roundRec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32237"/>
            <a:endParaRPr lang="zh-TW" altLang="en-US" sz="1702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6CCD274-59BF-45D9-B1C7-9D08C1655415}"/>
              </a:ext>
            </a:extLst>
          </p:cNvPr>
          <p:cNvSpPr/>
          <p:nvPr/>
        </p:nvSpPr>
        <p:spPr>
          <a:xfrm>
            <a:off x="1170344" y="3343901"/>
            <a:ext cx="436445" cy="57271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32237"/>
            <a:endParaRPr lang="zh-TW" altLang="en-US" sz="1702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863D7D8-0CDC-442D-BF8F-C1226796242F}"/>
              </a:ext>
            </a:extLst>
          </p:cNvPr>
          <p:cNvSpPr/>
          <p:nvPr/>
        </p:nvSpPr>
        <p:spPr>
          <a:xfrm>
            <a:off x="2076883" y="3343900"/>
            <a:ext cx="439742" cy="57271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32237"/>
            <a:endParaRPr lang="zh-TW" altLang="en-US" sz="1702" dirty="0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F0DC04CC-DF7F-406F-BE26-EC50C6B79409}"/>
              </a:ext>
            </a:extLst>
          </p:cNvPr>
          <p:cNvCxnSpPr>
            <a:cxnSpLocks/>
          </p:cNvCxnSpPr>
          <p:nvPr/>
        </p:nvCxnSpPr>
        <p:spPr>
          <a:xfrm>
            <a:off x="1624090" y="3687979"/>
            <a:ext cx="452793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9A0CF0F7-E727-4F44-93F5-0631F2A848F9}"/>
              </a:ext>
            </a:extLst>
          </p:cNvPr>
          <p:cNvCxnSpPr>
            <a:cxnSpLocks/>
          </p:cNvCxnSpPr>
          <p:nvPr/>
        </p:nvCxnSpPr>
        <p:spPr>
          <a:xfrm flipV="1">
            <a:off x="1387125" y="3943573"/>
            <a:ext cx="0" cy="74116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>
            <a:extLst>
              <a:ext uri="{FF2B5EF4-FFF2-40B4-BE49-F238E27FC236}">
                <a16:creationId xmlns:a16="http://schemas.microsoft.com/office/drawing/2014/main" id="{B67EAD46-C7B8-4776-8A81-9EBC40E6AE45}"/>
              </a:ext>
            </a:extLst>
          </p:cNvPr>
          <p:cNvSpPr/>
          <p:nvPr/>
        </p:nvSpPr>
        <p:spPr>
          <a:xfrm>
            <a:off x="2986718" y="3343900"/>
            <a:ext cx="439742" cy="57271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32237"/>
            <a:endParaRPr lang="zh-TW" altLang="en-US" sz="1702" dirty="0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F2B984DF-F323-4AFF-A509-A9B648021193}"/>
              </a:ext>
            </a:extLst>
          </p:cNvPr>
          <p:cNvCxnSpPr>
            <a:cxnSpLocks/>
          </p:cNvCxnSpPr>
          <p:nvPr/>
        </p:nvCxnSpPr>
        <p:spPr>
          <a:xfrm>
            <a:off x="2533924" y="3687979"/>
            <a:ext cx="452793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>
            <a:extLst>
              <a:ext uri="{FF2B5EF4-FFF2-40B4-BE49-F238E27FC236}">
                <a16:creationId xmlns:a16="http://schemas.microsoft.com/office/drawing/2014/main" id="{BEF8CE05-11EF-4446-9005-E98CBEBB6E1E}"/>
              </a:ext>
            </a:extLst>
          </p:cNvPr>
          <p:cNvSpPr/>
          <p:nvPr/>
        </p:nvSpPr>
        <p:spPr>
          <a:xfrm>
            <a:off x="3917817" y="3343900"/>
            <a:ext cx="439742" cy="57271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32237"/>
            <a:endParaRPr lang="zh-TW" altLang="en-US" sz="1702" dirty="0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7E2B8A41-6390-42DF-AAFC-4BCD2705B904}"/>
              </a:ext>
            </a:extLst>
          </p:cNvPr>
          <p:cNvCxnSpPr>
            <a:cxnSpLocks/>
          </p:cNvCxnSpPr>
          <p:nvPr/>
        </p:nvCxnSpPr>
        <p:spPr>
          <a:xfrm>
            <a:off x="3465024" y="3687979"/>
            <a:ext cx="452793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893FCB39-D341-4A4C-AE21-3D6C592D50D5}"/>
              </a:ext>
            </a:extLst>
          </p:cNvPr>
          <p:cNvSpPr txBox="1"/>
          <p:nvPr/>
        </p:nvSpPr>
        <p:spPr>
          <a:xfrm>
            <a:off x="1681488" y="5763076"/>
            <a:ext cx="2458270" cy="4996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32237"/>
            <a:r>
              <a:rPr lang="en-US" altLang="zh-TW" sz="2647" dirty="0">
                <a:solidFill>
                  <a:srgbClr val="FF0000"/>
                </a:solidFill>
                <a:latin typeface="Calibri" panose="020F0502020204030204"/>
              </a:rPr>
              <a:t>Hard to parallel</a:t>
            </a:r>
            <a:endParaRPr lang="zh-TW" altLang="en-US" sz="2647" dirty="0">
              <a:solidFill>
                <a:srgbClr val="FF0000"/>
              </a:solidFill>
              <a:latin typeface="Calibri" panose="020F0502020204030204"/>
            </a:endParaRPr>
          </a:p>
        </p:txBody>
      </p:sp>
      <p:cxnSp>
        <p:nvCxnSpPr>
          <p:cNvPr id="27" name="直線單箭頭接點 26">
            <a:extLst>
              <a:ext uri="{FF2B5EF4-FFF2-40B4-BE49-F238E27FC236}">
                <a16:creationId xmlns:a16="http://schemas.microsoft.com/office/drawing/2014/main" id="{DFF9256C-A2F3-4EED-BB24-7C2F0CC4DCB6}"/>
              </a:ext>
            </a:extLst>
          </p:cNvPr>
          <p:cNvCxnSpPr>
            <a:cxnSpLocks/>
          </p:cNvCxnSpPr>
          <p:nvPr/>
        </p:nvCxnSpPr>
        <p:spPr>
          <a:xfrm flipH="1">
            <a:off x="1606073" y="3577269"/>
            <a:ext cx="452793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單箭頭接點 28">
            <a:extLst>
              <a:ext uri="{FF2B5EF4-FFF2-40B4-BE49-F238E27FC236}">
                <a16:creationId xmlns:a16="http://schemas.microsoft.com/office/drawing/2014/main" id="{B33E76F3-43AB-43CC-A2CC-D102333ABDC5}"/>
              </a:ext>
            </a:extLst>
          </p:cNvPr>
          <p:cNvCxnSpPr>
            <a:cxnSpLocks/>
          </p:cNvCxnSpPr>
          <p:nvPr/>
        </p:nvCxnSpPr>
        <p:spPr>
          <a:xfrm flipH="1">
            <a:off x="2515908" y="3577269"/>
            <a:ext cx="452793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單箭頭接點 29">
            <a:extLst>
              <a:ext uri="{FF2B5EF4-FFF2-40B4-BE49-F238E27FC236}">
                <a16:creationId xmlns:a16="http://schemas.microsoft.com/office/drawing/2014/main" id="{4C6E7CC8-3B9A-4434-BA73-21D6BFB895D2}"/>
              </a:ext>
            </a:extLst>
          </p:cNvPr>
          <p:cNvCxnSpPr>
            <a:cxnSpLocks/>
          </p:cNvCxnSpPr>
          <p:nvPr/>
        </p:nvCxnSpPr>
        <p:spPr>
          <a:xfrm flipH="1">
            <a:off x="3447007" y="3577269"/>
            <a:ext cx="452793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 30">
            <a:extLst>
              <a:ext uri="{FF2B5EF4-FFF2-40B4-BE49-F238E27FC236}">
                <a16:creationId xmlns:a16="http://schemas.microsoft.com/office/drawing/2014/main" id="{E6184D7C-FBE4-4A70-A3BB-5D058874EFA2}"/>
              </a:ext>
            </a:extLst>
          </p:cNvPr>
          <p:cNvSpPr/>
          <p:nvPr/>
        </p:nvSpPr>
        <p:spPr>
          <a:xfrm>
            <a:off x="1179262" y="4684742"/>
            <a:ext cx="436445" cy="57271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32237"/>
            <a:endParaRPr lang="zh-TW" altLang="en-US" sz="1702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C17144A7-3E7A-4A1F-B192-057C13245874}"/>
              </a:ext>
            </a:extLst>
          </p:cNvPr>
          <p:cNvSpPr/>
          <p:nvPr/>
        </p:nvSpPr>
        <p:spPr>
          <a:xfrm>
            <a:off x="2085801" y="4684740"/>
            <a:ext cx="439742" cy="57271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32237"/>
            <a:endParaRPr lang="zh-TW" altLang="en-US" sz="1702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548A379D-F6F1-43E0-87E4-89CBC5AEC9C6}"/>
              </a:ext>
            </a:extLst>
          </p:cNvPr>
          <p:cNvSpPr/>
          <p:nvPr/>
        </p:nvSpPr>
        <p:spPr>
          <a:xfrm>
            <a:off x="2995635" y="4684740"/>
            <a:ext cx="439742" cy="57271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32237"/>
            <a:endParaRPr lang="zh-TW" altLang="en-US" sz="1702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8404D718-DF4D-40F8-BC9A-1F7C2040D7A0}"/>
              </a:ext>
            </a:extLst>
          </p:cNvPr>
          <p:cNvSpPr/>
          <p:nvPr/>
        </p:nvSpPr>
        <p:spPr>
          <a:xfrm>
            <a:off x="3926734" y="4684740"/>
            <a:ext cx="439742" cy="57271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32237"/>
            <a:endParaRPr lang="zh-TW" altLang="en-US" sz="1702" dirty="0">
              <a:solidFill>
                <a:prstClr val="black"/>
              </a:solidFill>
              <a:latin typeface="Calibri" panose="020F0502020204030204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字方塊 42">
                <a:extLst>
                  <a:ext uri="{FF2B5EF4-FFF2-40B4-BE49-F238E27FC236}">
                    <a16:creationId xmlns:a16="http://schemas.microsoft.com/office/drawing/2014/main" id="{B44CF24F-E7BB-4F56-BC85-916FD1A91FFA}"/>
                  </a:ext>
                </a:extLst>
              </p:cNvPr>
              <p:cNvSpPr txBox="1"/>
              <p:nvPr/>
            </p:nvSpPr>
            <p:spPr>
              <a:xfrm>
                <a:off x="3808558" y="4767456"/>
                <a:ext cx="676092" cy="441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432237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269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269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TW" sz="2269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zh-TW" altLang="en-US" sz="2269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43" name="文字方塊 42">
                <a:extLst>
                  <a:ext uri="{FF2B5EF4-FFF2-40B4-BE49-F238E27FC236}">
                    <a16:creationId xmlns:a16="http://schemas.microsoft.com/office/drawing/2014/main" id="{B44CF24F-E7BB-4F56-BC85-916FD1A91F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8558" y="4767456"/>
                <a:ext cx="676092" cy="44153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文字方塊 43">
                <a:extLst>
                  <a:ext uri="{FF2B5EF4-FFF2-40B4-BE49-F238E27FC236}">
                    <a16:creationId xmlns:a16="http://schemas.microsoft.com/office/drawing/2014/main" id="{A9A9B652-9C49-4583-B58A-927E6C7307F3}"/>
                  </a:ext>
                </a:extLst>
              </p:cNvPr>
              <p:cNvSpPr txBox="1"/>
              <p:nvPr/>
            </p:nvSpPr>
            <p:spPr>
              <a:xfrm>
                <a:off x="2885689" y="4774463"/>
                <a:ext cx="676092" cy="441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432237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269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269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TW" sz="2269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zh-TW" altLang="en-US" sz="2269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44" name="文字方塊 43">
                <a:extLst>
                  <a:ext uri="{FF2B5EF4-FFF2-40B4-BE49-F238E27FC236}">
                    <a16:creationId xmlns:a16="http://schemas.microsoft.com/office/drawing/2014/main" id="{A9A9B652-9C49-4583-B58A-927E6C7307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5689" y="4774463"/>
                <a:ext cx="676092" cy="4415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文字方塊 44">
                <a:extLst>
                  <a:ext uri="{FF2B5EF4-FFF2-40B4-BE49-F238E27FC236}">
                    <a16:creationId xmlns:a16="http://schemas.microsoft.com/office/drawing/2014/main" id="{D16517CC-3764-4621-AB5B-8D36D6F35757}"/>
                  </a:ext>
                </a:extLst>
              </p:cNvPr>
              <p:cNvSpPr txBox="1"/>
              <p:nvPr/>
            </p:nvSpPr>
            <p:spPr>
              <a:xfrm>
                <a:off x="1975854" y="4792742"/>
                <a:ext cx="676092" cy="441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432237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269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269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TW" sz="2269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2269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45" name="文字方塊 44">
                <a:extLst>
                  <a:ext uri="{FF2B5EF4-FFF2-40B4-BE49-F238E27FC236}">
                    <a16:creationId xmlns:a16="http://schemas.microsoft.com/office/drawing/2014/main" id="{D16517CC-3764-4621-AB5B-8D36D6F357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5854" y="4792742"/>
                <a:ext cx="676092" cy="4415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字方塊 45">
                <a:extLst>
                  <a:ext uri="{FF2B5EF4-FFF2-40B4-BE49-F238E27FC236}">
                    <a16:creationId xmlns:a16="http://schemas.microsoft.com/office/drawing/2014/main" id="{08EAF99E-BCBD-4254-8257-8A2213A974F6}"/>
                  </a:ext>
                </a:extLst>
              </p:cNvPr>
              <p:cNvSpPr txBox="1"/>
              <p:nvPr/>
            </p:nvSpPr>
            <p:spPr>
              <a:xfrm>
                <a:off x="1087080" y="4750217"/>
                <a:ext cx="676092" cy="441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432237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269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269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TW" sz="2269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TW" altLang="en-US" sz="2269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46" name="文字方塊 45">
                <a:extLst>
                  <a:ext uri="{FF2B5EF4-FFF2-40B4-BE49-F238E27FC236}">
                    <a16:creationId xmlns:a16="http://schemas.microsoft.com/office/drawing/2014/main" id="{08EAF99E-BCBD-4254-8257-8A2213A974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7080" y="4750217"/>
                <a:ext cx="676092" cy="4415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矩形 46">
            <a:extLst>
              <a:ext uri="{FF2B5EF4-FFF2-40B4-BE49-F238E27FC236}">
                <a16:creationId xmlns:a16="http://schemas.microsoft.com/office/drawing/2014/main" id="{D04707B6-29AE-4B91-9354-3243ADB6AC09}"/>
              </a:ext>
            </a:extLst>
          </p:cNvPr>
          <p:cNvSpPr/>
          <p:nvPr/>
        </p:nvSpPr>
        <p:spPr>
          <a:xfrm>
            <a:off x="1178367" y="2073449"/>
            <a:ext cx="436445" cy="57271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32237"/>
            <a:endParaRPr lang="zh-TW" altLang="en-US" sz="1702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D5B5D7D7-AC58-48EF-890F-F46755728F2F}"/>
              </a:ext>
            </a:extLst>
          </p:cNvPr>
          <p:cNvSpPr/>
          <p:nvPr/>
        </p:nvSpPr>
        <p:spPr>
          <a:xfrm>
            <a:off x="2084905" y="2073448"/>
            <a:ext cx="439742" cy="57271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32237"/>
            <a:endParaRPr lang="zh-TW" altLang="en-US" sz="1702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C5F90C50-3CFD-4D66-9752-AC452970C496}"/>
              </a:ext>
            </a:extLst>
          </p:cNvPr>
          <p:cNvSpPr/>
          <p:nvPr/>
        </p:nvSpPr>
        <p:spPr>
          <a:xfrm>
            <a:off x="2994740" y="2073448"/>
            <a:ext cx="439742" cy="57271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32237"/>
            <a:endParaRPr lang="zh-TW" altLang="en-US" sz="1702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83975058-9B5E-4984-9CC7-007644338389}"/>
              </a:ext>
            </a:extLst>
          </p:cNvPr>
          <p:cNvSpPr/>
          <p:nvPr/>
        </p:nvSpPr>
        <p:spPr>
          <a:xfrm>
            <a:off x="3925839" y="2073448"/>
            <a:ext cx="439742" cy="57271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32237"/>
            <a:endParaRPr lang="zh-TW" altLang="en-US" sz="1702" dirty="0">
              <a:solidFill>
                <a:prstClr val="black"/>
              </a:solidFill>
              <a:latin typeface="Calibri" panose="020F0502020204030204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文字方塊 50">
                <a:extLst>
                  <a:ext uri="{FF2B5EF4-FFF2-40B4-BE49-F238E27FC236}">
                    <a16:creationId xmlns:a16="http://schemas.microsoft.com/office/drawing/2014/main" id="{C7CC7D1D-63D2-49C8-A0EC-6A8414110FE4}"/>
                  </a:ext>
                </a:extLst>
              </p:cNvPr>
              <p:cNvSpPr txBox="1"/>
              <p:nvPr/>
            </p:nvSpPr>
            <p:spPr>
              <a:xfrm>
                <a:off x="3807663" y="2156164"/>
                <a:ext cx="676092" cy="441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432237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269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269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altLang="zh-TW" sz="2269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zh-TW" altLang="en-US" sz="2269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51" name="文字方塊 50">
                <a:extLst>
                  <a:ext uri="{FF2B5EF4-FFF2-40B4-BE49-F238E27FC236}">
                    <a16:creationId xmlns:a16="http://schemas.microsoft.com/office/drawing/2014/main" id="{C7CC7D1D-63D2-49C8-A0EC-6A8414110F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7663" y="2156164"/>
                <a:ext cx="676092" cy="4415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文字方塊 51">
                <a:extLst>
                  <a:ext uri="{FF2B5EF4-FFF2-40B4-BE49-F238E27FC236}">
                    <a16:creationId xmlns:a16="http://schemas.microsoft.com/office/drawing/2014/main" id="{23515851-B7E6-42A6-9075-FD35C1767F0D}"/>
                  </a:ext>
                </a:extLst>
              </p:cNvPr>
              <p:cNvSpPr txBox="1"/>
              <p:nvPr/>
            </p:nvSpPr>
            <p:spPr>
              <a:xfrm>
                <a:off x="2884794" y="2163171"/>
                <a:ext cx="676092" cy="441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432237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269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269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altLang="zh-TW" sz="2269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zh-TW" altLang="en-US" sz="2269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52" name="文字方塊 51">
                <a:extLst>
                  <a:ext uri="{FF2B5EF4-FFF2-40B4-BE49-F238E27FC236}">
                    <a16:creationId xmlns:a16="http://schemas.microsoft.com/office/drawing/2014/main" id="{23515851-B7E6-42A6-9075-FD35C1767F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4794" y="2163171"/>
                <a:ext cx="676092" cy="4415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文字方塊 52">
                <a:extLst>
                  <a:ext uri="{FF2B5EF4-FFF2-40B4-BE49-F238E27FC236}">
                    <a16:creationId xmlns:a16="http://schemas.microsoft.com/office/drawing/2014/main" id="{55D56E93-CBB2-4FF7-BE35-21978DCAF426}"/>
                  </a:ext>
                </a:extLst>
              </p:cNvPr>
              <p:cNvSpPr txBox="1"/>
              <p:nvPr/>
            </p:nvSpPr>
            <p:spPr>
              <a:xfrm>
                <a:off x="1974959" y="2181449"/>
                <a:ext cx="676092" cy="441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432237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269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269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altLang="zh-TW" sz="2269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2269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53" name="文字方塊 52">
                <a:extLst>
                  <a:ext uri="{FF2B5EF4-FFF2-40B4-BE49-F238E27FC236}">
                    <a16:creationId xmlns:a16="http://schemas.microsoft.com/office/drawing/2014/main" id="{55D56E93-CBB2-4FF7-BE35-21978DCAF4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4959" y="2181449"/>
                <a:ext cx="676092" cy="44153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文字方塊 53">
                <a:extLst>
                  <a:ext uri="{FF2B5EF4-FFF2-40B4-BE49-F238E27FC236}">
                    <a16:creationId xmlns:a16="http://schemas.microsoft.com/office/drawing/2014/main" id="{9909CFB5-49EF-4A66-A254-137532081E1E}"/>
                  </a:ext>
                </a:extLst>
              </p:cNvPr>
              <p:cNvSpPr txBox="1"/>
              <p:nvPr/>
            </p:nvSpPr>
            <p:spPr>
              <a:xfrm>
                <a:off x="1086185" y="2138925"/>
                <a:ext cx="676092" cy="441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432237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269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269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altLang="zh-TW" sz="2269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TW" altLang="en-US" sz="2269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54" name="文字方塊 53">
                <a:extLst>
                  <a:ext uri="{FF2B5EF4-FFF2-40B4-BE49-F238E27FC236}">
                    <a16:creationId xmlns:a16="http://schemas.microsoft.com/office/drawing/2014/main" id="{9909CFB5-49EF-4A66-A254-137532081E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6185" y="2138925"/>
                <a:ext cx="676092" cy="44153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文字方塊 25">
            <a:extLst>
              <a:ext uri="{FF2B5EF4-FFF2-40B4-BE49-F238E27FC236}">
                <a16:creationId xmlns:a16="http://schemas.microsoft.com/office/drawing/2014/main" id="{83158CD1-5924-424A-8D7C-E97656EAF6CD}"/>
              </a:ext>
            </a:extLst>
          </p:cNvPr>
          <p:cNvSpPr txBox="1"/>
          <p:nvPr/>
        </p:nvSpPr>
        <p:spPr>
          <a:xfrm>
            <a:off x="1645700" y="5277909"/>
            <a:ext cx="2272116" cy="441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32237"/>
            <a:r>
              <a:rPr lang="en-US" altLang="zh-TW" sz="2269" dirty="0">
                <a:solidFill>
                  <a:prstClr val="black"/>
                </a:solidFill>
                <a:latin typeface="Calibri" panose="020F0502020204030204"/>
              </a:rPr>
              <a:t>Previous layer</a:t>
            </a:r>
            <a:endParaRPr lang="zh-TW" altLang="en-US" sz="2269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5" name="文字方塊 54">
            <a:extLst>
              <a:ext uri="{FF2B5EF4-FFF2-40B4-BE49-F238E27FC236}">
                <a16:creationId xmlns:a16="http://schemas.microsoft.com/office/drawing/2014/main" id="{2F47138B-9FD7-42C3-AEBD-C9C53FBD1ECB}"/>
              </a:ext>
            </a:extLst>
          </p:cNvPr>
          <p:cNvSpPr txBox="1"/>
          <p:nvPr/>
        </p:nvSpPr>
        <p:spPr>
          <a:xfrm>
            <a:off x="1653723" y="1598328"/>
            <a:ext cx="2272116" cy="441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32237"/>
            <a:r>
              <a:rPr lang="en-US" altLang="zh-TW" sz="2269" dirty="0">
                <a:solidFill>
                  <a:prstClr val="black"/>
                </a:solidFill>
                <a:latin typeface="Calibri" panose="020F0502020204030204"/>
              </a:rPr>
              <a:t>Next layer</a:t>
            </a:r>
            <a:endParaRPr lang="zh-TW" altLang="en-US" sz="2269" dirty="0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68" name="直線單箭頭接點 67">
            <a:extLst>
              <a:ext uri="{FF2B5EF4-FFF2-40B4-BE49-F238E27FC236}">
                <a16:creationId xmlns:a16="http://schemas.microsoft.com/office/drawing/2014/main" id="{8711803F-E3B0-4D4F-BA82-C7DEC6B7C61C}"/>
              </a:ext>
            </a:extLst>
          </p:cNvPr>
          <p:cNvCxnSpPr>
            <a:cxnSpLocks/>
          </p:cNvCxnSpPr>
          <p:nvPr/>
        </p:nvCxnSpPr>
        <p:spPr>
          <a:xfrm flipV="1">
            <a:off x="2295552" y="3943573"/>
            <a:ext cx="0" cy="74116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單箭頭接點 68">
            <a:extLst>
              <a:ext uri="{FF2B5EF4-FFF2-40B4-BE49-F238E27FC236}">
                <a16:creationId xmlns:a16="http://schemas.microsoft.com/office/drawing/2014/main" id="{92E71E34-D83B-4C65-AD48-1925AF330F11}"/>
              </a:ext>
            </a:extLst>
          </p:cNvPr>
          <p:cNvCxnSpPr>
            <a:cxnSpLocks/>
          </p:cNvCxnSpPr>
          <p:nvPr/>
        </p:nvCxnSpPr>
        <p:spPr>
          <a:xfrm flipV="1">
            <a:off x="3213080" y="3925718"/>
            <a:ext cx="0" cy="74116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線單箭頭接點 69">
            <a:extLst>
              <a:ext uri="{FF2B5EF4-FFF2-40B4-BE49-F238E27FC236}">
                <a16:creationId xmlns:a16="http://schemas.microsoft.com/office/drawing/2014/main" id="{5975C421-39C5-42ED-AD61-66436ECC19B6}"/>
              </a:ext>
            </a:extLst>
          </p:cNvPr>
          <p:cNvCxnSpPr>
            <a:cxnSpLocks/>
          </p:cNvCxnSpPr>
          <p:nvPr/>
        </p:nvCxnSpPr>
        <p:spPr>
          <a:xfrm flipV="1">
            <a:off x="4148805" y="3925718"/>
            <a:ext cx="0" cy="74116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線單箭頭接點 70">
            <a:extLst>
              <a:ext uri="{FF2B5EF4-FFF2-40B4-BE49-F238E27FC236}">
                <a16:creationId xmlns:a16="http://schemas.microsoft.com/office/drawing/2014/main" id="{FA9A1085-BF9A-40DB-BE9E-1E835FC3AD35}"/>
              </a:ext>
            </a:extLst>
          </p:cNvPr>
          <p:cNvCxnSpPr>
            <a:cxnSpLocks/>
          </p:cNvCxnSpPr>
          <p:nvPr/>
        </p:nvCxnSpPr>
        <p:spPr>
          <a:xfrm flipV="1">
            <a:off x="1386400" y="2620588"/>
            <a:ext cx="0" cy="74116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線單箭頭接點 71">
            <a:extLst>
              <a:ext uri="{FF2B5EF4-FFF2-40B4-BE49-F238E27FC236}">
                <a16:creationId xmlns:a16="http://schemas.microsoft.com/office/drawing/2014/main" id="{5B1749C2-9C5A-4349-A0C8-A08293879ABD}"/>
              </a:ext>
            </a:extLst>
          </p:cNvPr>
          <p:cNvCxnSpPr>
            <a:cxnSpLocks/>
          </p:cNvCxnSpPr>
          <p:nvPr/>
        </p:nvCxnSpPr>
        <p:spPr>
          <a:xfrm flipV="1">
            <a:off x="2294827" y="2620588"/>
            <a:ext cx="0" cy="74116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線單箭頭接點 72">
            <a:extLst>
              <a:ext uri="{FF2B5EF4-FFF2-40B4-BE49-F238E27FC236}">
                <a16:creationId xmlns:a16="http://schemas.microsoft.com/office/drawing/2014/main" id="{4D625747-3AF0-4111-8A22-8911A0D32517}"/>
              </a:ext>
            </a:extLst>
          </p:cNvPr>
          <p:cNvCxnSpPr>
            <a:cxnSpLocks/>
          </p:cNvCxnSpPr>
          <p:nvPr/>
        </p:nvCxnSpPr>
        <p:spPr>
          <a:xfrm flipV="1">
            <a:off x="3212355" y="2602732"/>
            <a:ext cx="0" cy="74116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線單箭頭接點 73">
            <a:extLst>
              <a:ext uri="{FF2B5EF4-FFF2-40B4-BE49-F238E27FC236}">
                <a16:creationId xmlns:a16="http://schemas.microsoft.com/office/drawing/2014/main" id="{0739A790-1E26-4CA5-9BE9-A1FCF541C525}"/>
              </a:ext>
            </a:extLst>
          </p:cNvPr>
          <p:cNvCxnSpPr>
            <a:cxnSpLocks/>
          </p:cNvCxnSpPr>
          <p:nvPr/>
        </p:nvCxnSpPr>
        <p:spPr>
          <a:xfrm flipV="1">
            <a:off x="4148080" y="2602732"/>
            <a:ext cx="0" cy="74116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矩形 77">
            <a:extLst>
              <a:ext uri="{FF2B5EF4-FFF2-40B4-BE49-F238E27FC236}">
                <a16:creationId xmlns:a16="http://schemas.microsoft.com/office/drawing/2014/main" id="{0FA9D7DC-82B0-4CF4-A86C-4E2634E9CAC6}"/>
              </a:ext>
            </a:extLst>
          </p:cNvPr>
          <p:cNvSpPr/>
          <p:nvPr/>
        </p:nvSpPr>
        <p:spPr>
          <a:xfrm>
            <a:off x="6723812" y="4719817"/>
            <a:ext cx="436445" cy="57271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32237"/>
            <a:endParaRPr lang="zh-TW" altLang="en-US" sz="1702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id="{110806BF-D8E7-4917-9A2D-7654B04F4B04}"/>
              </a:ext>
            </a:extLst>
          </p:cNvPr>
          <p:cNvSpPr/>
          <p:nvPr/>
        </p:nvSpPr>
        <p:spPr>
          <a:xfrm>
            <a:off x="7630351" y="4719816"/>
            <a:ext cx="439742" cy="57271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32237"/>
            <a:endParaRPr lang="zh-TW" altLang="en-US" sz="1702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id="{CF5A46B0-5FB3-49C6-9366-7949F0600707}"/>
              </a:ext>
            </a:extLst>
          </p:cNvPr>
          <p:cNvSpPr/>
          <p:nvPr/>
        </p:nvSpPr>
        <p:spPr>
          <a:xfrm>
            <a:off x="8540186" y="4719816"/>
            <a:ext cx="439742" cy="57271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32237"/>
            <a:endParaRPr lang="zh-TW" altLang="en-US" sz="1702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1" name="矩形 80">
            <a:extLst>
              <a:ext uri="{FF2B5EF4-FFF2-40B4-BE49-F238E27FC236}">
                <a16:creationId xmlns:a16="http://schemas.microsoft.com/office/drawing/2014/main" id="{9A728860-5A08-4D02-A076-9810AAC5BF30}"/>
              </a:ext>
            </a:extLst>
          </p:cNvPr>
          <p:cNvSpPr/>
          <p:nvPr/>
        </p:nvSpPr>
        <p:spPr>
          <a:xfrm>
            <a:off x="9471285" y="4719816"/>
            <a:ext cx="439742" cy="57271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32237"/>
            <a:endParaRPr lang="zh-TW" altLang="en-US" sz="1702" dirty="0">
              <a:solidFill>
                <a:prstClr val="black"/>
              </a:solidFill>
              <a:latin typeface="Calibri" panose="020F0502020204030204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文字方塊 81">
                <a:extLst>
                  <a:ext uri="{FF2B5EF4-FFF2-40B4-BE49-F238E27FC236}">
                    <a16:creationId xmlns:a16="http://schemas.microsoft.com/office/drawing/2014/main" id="{963ED58B-F52B-4506-B4D9-908416BC2E7F}"/>
                  </a:ext>
                </a:extLst>
              </p:cNvPr>
              <p:cNvSpPr txBox="1"/>
              <p:nvPr/>
            </p:nvSpPr>
            <p:spPr>
              <a:xfrm>
                <a:off x="9353109" y="4802532"/>
                <a:ext cx="676092" cy="441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432237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269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269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TW" sz="2269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zh-TW" altLang="en-US" sz="2269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82" name="文字方塊 81">
                <a:extLst>
                  <a:ext uri="{FF2B5EF4-FFF2-40B4-BE49-F238E27FC236}">
                    <a16:creationId xmlns:a16="http://schemas.microsoft.com/office/drawing/2014/main" id="{963ED58B-F52B-4506-B4D9-908416BC2E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3109" y="4802532"/>
                <a:ext cx="676092" cy="44153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文字方塊 82">
                <a:extLst>
                  <a:ext uri="{FF2B5EF4-FFF2-40B4-BE49-F238E27FC236}">
                    <a16:creationId xmlns:a16="http://schemas.microsoft.com/office/drawing/2014/main" id="{6EB0A701-0DCE-4D1F-967C-4CBAE70B7DB6}"/>
                  </a:ext>
                </a:extLst>
              </p:cNvPr>
              <p:cNvSpPr txBox="1"/>
              <p:nvPr/>
            </p:nvSpPr>
            <p:spPr>
              <a:xfrm>
                <a:off x="8430239" y="4809539"/>
                <a:ext cx="676092" cy="441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432237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269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269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TW" sz="2269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zh-TW" altLang="en-US" sz="2269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83" name="文字方塊 82">
                <a:extLst>
                  <a:ext uri="{FF2B5EF4-FFF2-40B4-BE49-F238E27FC236}">
                    <a16:creationId xmlns:a16="http://schemas.microsoft.com/office/drawing/2014/main" id="{6EB0A701-0DCE-4D1F-967C-4CBAE70B7D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0239" y="4809539"/>
                <a:ext cx="676092" cy="44153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文字方塊 83">
                <a:extLst>
                  <a:ext uri="{FF2B5EF4-FFF2-40B4-BE49-F238E27FC236}">
                    <a16:creationId xmlns:a16="http://schemas.microsoft.com/office/drawing/2014/main" id="{8DF565A3-31D2-4E96-A058-87FAB13D0057}"/>
                  </a:ext>
                </a:extLst>
              </p:cNvPr>
              <p:cNvSpPr txBox="1"/>
              <p:nvPr/>
            </p:nvSpPr>
            <p:spPr>
              <a:xfrm>
                <a:off x="7520404" y="4827818"/>
                <a:ext cx="676092" cy="441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432237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269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269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TW" sz="2269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2269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84" name="文字方塊 83">
                <a:extLst>
                  <a:ext uri="{FF2B5EF4-FFF2-40B4-BE49-F238E27FC236}">
                    <a16:creationId xmlns:a16="http://schemas.microsoft.com/office/drawing/2014/main" id="{8DF565A3-31D2-4E96-A058-87FAB13D00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0404" y="4827818"/>
                <a:ext cx="676092" cy="44153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文字方塊 84">
                <a:extLst>
                  <a:ext uri="{FF2B5EF4-FFF2-40B4-BE49-F238E27FC236}">
                    <a16:creationId xmlns:a16="http://schemas.microsoft.com/office/drawing/2014/main" id="{922C9DC2-C582-4C2B-B47C-39C9E2D01072}"/>
                  </a:ext>
                </a:extLst>
              </p:cNvPr>
              <p:cNvSpPr txBox="1"/>
              <p:nvPr/>
            </p:nvSpPr>
            <p:spPr>
              <a:xfrm>
                <a:off x="6631631" y="4785293"/>
                <a:ext cx="676092" cy="441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432237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269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269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TW" sz="2269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TW" altLang="en-US" sz="2269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85" name="文字方塊 84">
                <a:extLst>
                  <a:ext uri="{FF2B5EF4-FFF2-40B4-BE49-F238E27FC236}">
                    <a16:creationId xmlns:a16="http://schemas.microsoft.com/office/drawing/2014/main" id="{922C9DC2-C582-4C2B-B47C-39C9E2D010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1631" y="4785293"/>
                <a:ext cx="676092" cy="441531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等腰三角形 85">
            <a:extLst>
              <a:ext uri="{FF2B5EF4-FFF2-40B4-BE49-F238E27FC236}">
                <a16:creationId xmlns:a16="http://schemas.microsoft.com/office/drawing/2014/main" id="{C487F337-C865-4B83-A978-E074AC32E745}"/>
              </a:ext>
            </a:extLst>
          </p:cNvPr>
          <p:cNvSpPr/>
          <p:nvPr/>
        </p:nvSpPr>
        <p:spPr>
          <a:xfrm>
            <a:off x="5987498" y="3833288"/>
            <a:ext cx="1892667" cy="780997"/>
          </a:xfrm>
          <a:prstGeom prst="triangl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32237"/>
            <a:endParaRPr lang="zh-TW" altLang="en-US" sz="1702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7" name="等腰三角形 86">
            <a:extLst>
              <a:ext uri="{FF2B5EF4-FFF2-40B4-BE49-F238E27FC236}">
                <a16:creationId xmlns:a16="http://schemas.microsoft.com/office/drawing/2014/main" id="{EBF20560-221D-4C89-8D92-E0651A6C2771}"/>
              </a:ext>
            </a:extLst>
          </p:cNvPr>
          <p:cNvSpPr/>
          <p:nvPr/>
        </p:nvSpPr>
        <p:spPr>
          <a:xfrm>
            <a:off x="6875617" y="3833288"/>
            <a:ext cx="1892667" cy="780997"/>
          </a:xfrm>
          <a:prstGeom prst="triangl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32237"/>
            <a:endParaRPr lang="zh-TW" altLang="en-US" sz="1702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8" name="等腰三角形 87">
            <a:extLst>
              <a:ext uri="{FF2B5EF4-FFF2-40B4-BE49-F238E27FC236}">
                <a16:creationId xmlns:a16="http://schemas.microsoft.com/office/drawing/2014/main" id="{243AB4C7-3B2F-4C1E-9D6F-B7A96C69F96D}"/>
              </a:ext>
            </a:extLst>
          </p:cNvPr>
          <p:cNvSpPr/>
          <p:nvPr/>
        </p:nvSpPr>
        <p:spPr>
          <a:xfrm>
            <a:off x="7828877" y="3820424"/>
            <a:ext cx="1892667" cy="780997"/>
          </a:xfrm>
          <a:prstGeom prst="triangl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32237"/>
            <a:endParaRPr lang="zh-TW" altLang="en-US" sz="1702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9" name="等腰三角形 88">
            <a:extLst>
              <a:ext uri="{FF2B5EF4-FFF2-40B4-BE49-F238E27FC236}">
                <a16:creationId xmlns:a16="http://schemas.microsoft.com/office/drawing/2014/main" id="{B9B18ABE-E4D3-4AF8-9DD3-B04120F80055}"/>
              </a:ext>
            </a:extLst>
          </p:cNvPr>
          <p:cNvSpPr/>
          <p:nvPr/>
        </p:nvSpPr>
        <p:spPr>
          <a:xfrm>
            <a:off x="8760056" y="3824551"/>
            <a:ext cx="1892667" cy="780997"/>
          </a:xfrm>
          <a:prstGeom prst="triangl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32237"/>
            <a:endParaRPr lang="zh-TW" altLang="en-US" sz="1702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90" name="橢圓 89">
            <a:extLst>
              <a:ext uri="{FF2B5EF4-FFF2-40B4-BE49-F238E27FC236}">
                <a16:creationId xmlns:a16="http://schemas.microsoft.com/office/drawing/2014/main" id="{CA21ED16-E543-47D4-8CEC-0D7E42BD4BD7}"/>
              </a:ext>
            </a:extLst>
          </p:cNvPr>
          <p:cNvSpPr/>
          <p:nvPr/>
        </p:nvSpPr>
        <p:spPr>
          <a:xfrm>
            <a:off x="6830550" y="3555029"/>
            <a:ext cx="170167" cy="170167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32237"/>
            <a:endParaRPr lang="zh-TW" altLang="en-US" sz="1702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91" name="橢圓 90">
            <a:extLst>
              <a:ext uri="{FF2B5EF4-FFF2-40B4-BE49-F238E27FC236}">
                <a16:creationId xmlns:a16="http://schemas.microsoft.com/office/drawing/2014/main" id="{15296372-BA5B-420F-915F-C68F4E3DA563}"/>
              </a:ext>
            </a:extLst>
          </p:cNvPr>
          <p:cNvSpPr/>
          <p:nvPr/>
        </p:nvSpPr>
        <p:spPr>
          <a:xfrm>
            <a:off x="7736867" y="3555029"/>
            <a:ext cx="170167" cy="170167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32237"/>
            <a:endParaRPr lang="zh-TW" altLang="en-US" sz="1702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92" name="橢圓 91">
            <a:extLst>
              <a:ext uri="{FF2B5EF4-FFF2-40B4-BE49-F238E27FC236}">
                <a16:creationId xmlns:a16="http://schemas.microsoft.com/office/drawing/2014/main" id="{20E28C93-E9E3-4147-9F31-E9CE11C0C208}"/>
              </a:ext>
            </a:extLst>
          </p:cNvPr>
          <p:cNvSpPr/>
          <p:nvPr/>
        </p:nvSpPr>
        <p:spPr>
          <a:xfrm>
            <a:off x="8690855" y="3555029"/>
            <a:ext cx="170167" cy="170167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32237"/>
            <a:endParaRPr lang="zh-TW" altLang="en-US" sz="1702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93" name="橢圓 92">
            <a:extLst>
              <a:ext uri="{FF2B5EF4-FFF2-40B4-BE49-F238E27FC236}">
                <a16:creationId xmlns:a16="http://schemas.microsoft.com/office/drawing/2014/main" id="{BE6553C2-8096-44AE-9C3E-AB14DDD458A6}"/>
              </a:ext>
            </a:extLst>
          </p:cNvPr>
          <p:cNvSpPr/>
          <p:nvPr/>
        </p:nvSpPr>
        <p:spPr>
          <a:xfrm>
            <a:off x="9622634" y="3555029"/>
            <a:ext cx="170167" cy="170167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32237"/>
            <a:endParaRPr lang="zh-TW" altLang="en-US" sz="1702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94" name="橢圓 93">
            <a:extLst>
              <a:ext uri="{FF2B5EF4-FFF2-40B4-BE49-F238E27FC236}">
                <a16:creationId xmlns:a16="http://schemas.microsoft.com/office/drawing/2014/main" id="{88657CB7-33EB-4A8E-BC32-9851E6487C32}"/>
              </a:ext>
            </a:extLst>
          </p:cNvPr>
          <p:cNvSpPr/>
          <p:nvPr/>
        </p:nvSpPr>
        <p:spPr>
          <a:xfrm>
            <a:off x="6830550" y="3290584"/>
            <a:ext cx="170167" cy="170167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32237"/>
            <a:endParaRPr lang="zh-TW" altLang="en-US" sz="1702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95" name="橢圓 94">
            <a:extLst>
              <a:ext uri="{FF2B5EF4-FFF2-40B4-BE49-F238E27FC236}">
                <a16:creationId xmlns:a16="http://schemas.microsoft.com/office/drawing/2014/main" id="{23D39421-71E4-41B5-B666-8542A584D880}"/>
              </a:ext>
            </a:extLst>
          </p:cNvPr>
          <p:cNvSpPr/>
          <p:nvPr/>
        </p:nvSpPr>
        <p:spPr>
          <a:xfrm>
            <a:off x="7736867" y="3290584"/>
            <a:ext cx="170167" cy="170167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32237"/>
            <a:endParaRPr lang="zh-TW" altLang="en-US" sz="1702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96" name="橢圓 95">
            <a:extLst>
              <a:ext uri="{FF2B5EF4-FFF2-40B4-BE49-F238E27FC236}">
                <a16:creationId xmlns:a16="http://schemas.microsoft.com/office/drawing/2014/main" id="{C46C5658-3517-4E7B-B09C-B6AF4A79171E}"/>
              </a:ext>
            </a:extLst>
          </p:cNvPr>
          <p:cNvSpPr/>
          <p:nvPr/>
        </p:nvSpPr>
        <p:spPr>
          <a:xfrm>
            <a:off x="8690855" y="3290584"/>
            <a:ext cx="170167" cy="170167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32237"/>
            <a:endParaRPr lang="zh-TW" altLang="en-US" sz="1702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97" name="橢圓 96">
            <a:extLst>
              <a:ext uri="{FF2B5EF4-FFF2-40B4-BE49-F238E27FC236}">
                <a16:creationId xmlns:a16="http://schemas.microsoft.com/office/drawing/2014/main" id="{430FA8C3-3B93-4CA7-9594-6AED53650A4D}"/>
              </a:ext>
            </a:extLst>
          </p:cNvPr>
          <p:cNvSpPr/>
          <p:nvPr/>
        </p:nvSpPr>
        <p:spPr>
          <a:xfrm>
            <a:off x="9622634" y="3290584"/>
            <a:ext cx="170167" cy="170167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32237"/>
            <a:endParaRPr lang="zh-TW" altLang="en-US" sz="1702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02" name="文字方塊 101">
            <a:extLst>
              <a:ext uri="{FF2B5EF4-FFF2-40B4-BE49-F238E27FC236}">
                <a16:creationId xmlns:a16="http://schemas.microsoft.com/office/drawing/2014/main" id="{3F89E1B4-35D2-4B47-AB34-EC9C23634CB2}"/>
              </a:ext>
            </a:extLst>
          </p:cNvPr>
          <p:cNvSpPr txBox="1"/>
          <p:nvPr/>
        </p:nvSpPr>
        <p:spPr>
          <a:xfrm>
            <a:off x="6902068" y="5810107"/>
            <a:ext cx="2720567" cy="4996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32237"/>
            <a:r>
              <a:rPr lang="en-US" altLang="zh-TW" sz="2647" dirty="0">
                <a:solidFill>
                  <a:srgbClr val="FF0000"/>
                </a:solidFill>
                <a:latin typeface="Calibri" panose="020F0502020204030204"/>
              </a:rPr>
              <a:t>(CNN can parallel)</a:t>
            </a:r>
            <a:endParaRPr lang="zh-TW" altLang="en-US" sz="2647" dirty="0">
              <a:solidFill>
                <a:srgbClr val="FF0000"/>
              </a:solidFill>
              <a:latin typeface="Calibri" panose="020F0502020204030204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573D5984-22EC-4224-970D-48B623D68FEE}"/>
              </a:ext>
            </a:extLst>
          </p:cNvPr>
          <p:cNvSpPr txBox="1"/>
          <p:nvPr/>
        </p:nvSpPr>
        <p:spPr>
          <a:xfrm rot="5400000">
            <a:off x="6703681" y="2787392"/>
            <a:ext cx="586059" cy="441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432237"/>
            <a:r>
              <a:rPr lang="en-US" altLang="zh-TW" sz="2269" dirty="0">
                <a:solidFill>
                  <a:prstClr val="black"/>
                </a:solidFill>
                <a:latin typeface="Calibri" panose="020F0502020204030204"/>
              </a:rPr>
              <a:t>……</a:t>
            </a:r>
            <a:endParaRPr lang="zh-TW" altLang="en-US" sz="2269" dirty="0">
              <a:solidFill>
                <a:prstClr val="black"/>
              </a:solidFill>
              <a:latin typeface="Calibri" panose="020F0502020204030204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文字方塊 97">
                <a:extLst>
                  <a:ext uri="{FF2B5EF4-FFF2-40B4-BE49-F238E27FC236}">
                    <a16:creationId xmlns:a16="http://schemas.microsoft.com/office/drawing/2014/main" id="{BBD7B3B4-DB2E-4ADA-973B-8213ACF21B44}"/>
                  </a:ext>
                </a:extLst>
              </p:cNvPr>
              <p:cNvSpPr txBox="1"/>
              <p:nvPr/>
            </p:nvSpPr>
            <p:spPr>
              <a:xfrm>
                <a:off x="6631914" y="2353196"/>
                <a:ext cx="676092" cy="441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432237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269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269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altLang="zh-TW" sz="2269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TW" altLang="en-US" sz="2269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98" name="文字方塊 97">
                <a:extLst>
                  <a:ext uri="{FF2B5EF4-FFF2-40B4-BE49-F238E27FC236}">
                    <a16:creationId xmlns:a16="http://schemas.microsoft.com/office/drawing/2014/main" id="{BBD7B3B4-DB2E-4ADA-973B-8213ACF21B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1914" y="2353196"/>
                <a:ext cx="676092" cy="441531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文字方塊 100">
                <a:extLst>
                  <a:ext uri="{FF2B5EF4-FFF2-40B4-BE49-F238E27FC236}">
                    <a16:creationId xmlns:a16="http://schemas.microsoft.com/office/drawing/2014/main" id="{35285BB8-298D-4672-80BD-574BFE665EE8}"/>
                  </a:ext>
                </a:extLst>
              </p:cNvPr>
              <p:cNvSpPr txBox="1"/>
              <p:nvPr/>
            </p:nvSpPr>
            <p:spPr>
              <a:xfrm>
                <a:off x="7541965" y="2332316"/>
                <a:ext cx="676092" cy="441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432237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269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269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altLang="zh-TW" sz="2269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2269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101" name="文字方塊 100">
                <a:extLst>
                  <a:ext uri="{FF2B5EF4-FFF2-40B4-BE49-F238E27FC236}">
                    <a16:creationId xmlns:a16="http://schemas.microsoft.com/office/drawing/2014/main" id="{35285BB8-298D-4672-80BD-574BFE665E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1965" y="2332316"/>
                <a:ext cx="676092" cy="44153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文字方塊 102">
                <a:extLst>
                  <a:ext uri="{FF2B5EF4-FFF2-40B4-BE49-F238E27FC236}">
                    <a16:creationId xmlns:a16="http://schemas.microsoft.com/office/drawing/2014/main" id="{3FC37827-4B46-4217-9BE0-FB63EECBF63A}"/>
                  </a:ext>
                </a:extLst>
              </p:cNvPr>
              <p:cNvSpPr txBox="1"/>
              <p:nvPr/>
            </p:nvSpPr>
            <p:spPr>
              <a:xfrm>
                <a:off x="8473583" y="2332316"/>
                <a:ext cx="676092" cy="441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432237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269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269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altLang="zh-TW" sz="2269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zh-TW" altLang="en-US" sz="2269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103" name="文字方塊 102">
                <a:extLst>
                  <a:ext uri="{FF2B5EF4-FFF2-40B4-BE49-F238E27FC236}">
                    <a16:creationId xmlns:a16="http://schemas.microsoft.com/office/drawing/2014/main" id="{3FC37827-4B46-4217-9BE0-FB63EECBF6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3583" y="2332316"/>
                <a:ext cx="676092" cy="441531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文字方塊 103">
                <a:extLst>
                  <a:ext uri="{FF2B5EF4-FFF2-40B4-BE49-F238E27FC236}">
                    <a16:creationId xmlns:a16="http://schemas.microsoft.com/office/drawing/2014/main" id="{2C065F05-B763-429C-99D0-A9B90A8A7C6F}"/>
                  </a:ext>
                </a:extLst>
              </p:cNvPr>
              <p:cNvSpPr txBox="1"/>
              <p:nvPr/>
            </p:nvSpPr>
            <p:spPr>
              <a:xfrm>
                <a:off x="9383498" y="2330631"/>
                <a:ext cx="676092" cy="441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432237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269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269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altLang="zh-TW" sz="2269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zh-TW" altLang="en-US" sz="2269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104" name="文字方塊 103">
                <a:extLst>
                  <a:ext uri="{FF2B5EF4-FFF2-40B4-BE49-F238E27FC236}">
                    <a16:creationId xmlns:a16="http://schemas.microsoft.com/office/drawing/2014/main" id="{2C065F05-B763-429C-99D0-A9B90A8A7C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3498" y="2330631"/>
                <a:ext cx="676092" cy="441531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5" name="等腰三角形 104">
            <a:extLst>
              <a:ext uri="{FF2B5EF4-FFF2-40B4-BE49-F238E27FC236}">
                <a16:creationId xmlns:a16="http://schemas.microsoft.com/office/drawing/2014/main" id="{677B03E9-2247-4263-BD36-06BA93D7B7BA}"/>
              </a:ext>
            </a:extLst>
          </p:cNvPr>
          <p:cNvSpPr/>
          <p:nvPr/>
        </p:nvSpPr>
        <p:spPr>
          <a:xfrm>
            <a:off x="6878908" y="1477363"/>
            <a:ext cx="1892667" cy="780997"/>
          </a:xfrm>
          <a:prstGeom prst="triangl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32237"/>
            <a:endParaRPr lang="zh-TW" altLang="en-US" sz="1702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06" name="文字方塊 105">
            <a:extLst>
              <a:ext uri="{FF2B5EF4-FFF2-40B4-BE49-F238E27FC236}">
                <a16:creationId xmlns:a16="http://schemas.microsoft.com/office/drawing/2014/main" id="{7594634D-6AA2-48A3-A72E-600716CAD40C}"/>
              </a:ext>
            </a:extLst>
          </p:cNvPr>
          <p:cNvSpPr txBox="1"/>
          <p:nvPr/>
        </p:nvSpPr>
        <p:spPr>
          <a:xfrm>
            <a:off x="6147204" y="396623"/>
            <a:ext cx="3763822" cy="907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32237"/>
            <a:r>
              <a:rPr lang="en-US" altLang="zh-TW" sz="2647" dirty="0">
                <a:solidFill>
                  <a:prstClr val="black"/>
                </a:solidFill>
                <a:latin typeface="Calibri" panose="020F0502020204030204"/>
              </a:rPr>
              <a:t>Filters in higher layer can consider longer sequence </a:t>
            </a:r>
            <a:endParaRPr lang="zh-TW" altLang="en-US" sz="2647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99" name="文字方塊 98">
            <a:extLst>
              <a:ext uri="{FF2B5EF4-FFF2-40B4-BE49-F238E27FC236}">
                <a16:creationId xmlns:a16="http://schemas.microsoft.com/office/drawing/2014/main" id="{F0672C8F-6E67-4A08-BFCD-4A4A55CAD2C0}"/>
              </a:ext>
            </a:extLst>
          </p:cNvPr>
          <p:cNvSpPr txBox="1"/>
          <p:nvPr/>
        </p:nvSpPr>
        <p:spPr>
          <a:xfrm>
            <a:off x="6289865" y="5416990"/>
            <a:ext cx="3951584" cy="4996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32237"/>
            <a:r>
              <a:rPr lang="en-US" altLang="zh-TW" sz="2647" dirty="0">
                <a:solidFill>
                  <a:srgbClr val="FF0000"/>
                </a:solidFill>
                <a:latin typeface="Calibri" panose="020F0502020204030204"/>
              </a:rPr>
              <a:t>Using CNN to replace RNN</a:t>
            </a:r>
            <a:endParaRPr lang="zh-TW" altLang="en-US" sz="2647" dirty="0">
              <a:solidFill>
                <a:srgbClr val="FF0000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565746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6" grpId="0" animBg="1"/>
      <p:bldP spid="77" grpId="0"/>
      <p:bldP spid="67" grpId="0" animBg="1"/>
      <p:bldP spid="75" grpId="0"/>
      <p:bldP spid="64" grpId="0" animBg="1"/>
      <p:bldP spid="65" grpId="0"/>
      <p:bldP spid="3" grpId="0" animBg="1"/>
      <p:bldP spid="86" grpId="0" animBg="1"/>
      <p:bldP spid="87" grpId="0" animBg="1"/>
      <p:bldP spid="88" grpId="0" animBg="1"/>
      <p:bldP spid="89" grpId="0" animBg="1"/>
      <p:bldP spid="94" grpId="0" animBg="1"/>
      <p:bldP spid="95" grpId="0" animBg="1"/>
      <p:bldP spid="96" grpId="0" animBg="1"/>
      <p:bldP spid="97" grpId="0" animBg="1"/>
      <p:bldP spid="102" grpId="0"/>
      <p:bldP spid="6" grpId="0"/>
      <p:bldP spid="98" grpId="0"/>
      <p:bldP spid="101" grpId="0"/>
      <p:bldP spid="103" grpId="0"/>
      <p:bldP spid="104" grpId="0"/>
      <p:bldP spid="105" grpId="0" animBg="1"/>
      <p:bldP spid="10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1522075" cy="648335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0" y="372533"/>
            <a:ext cx="364067" cy="343040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标题 1"/>
          <p:cNvSpPr txBox="1">
            <a:spLocks/>
          </p:cNvSpPr>
          <p:nvPr/>
        </p:nvSpPr>
        <p:spPr>
          <a:xfrm>
            <a:off x="499534" y="127553"/>
            <a:ext cx="9558866" cy="579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ts val="5500"/>
              </a:lnSpc>
            </a:pPr>
            <a:r>
              <a:rPr kumimoji="1" lang="en-US" altLang="zh-CN" sz="280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 Seq2Seq</a:t>
            </a:r>
            <a:endParaRPr kumimoji="1" lang="zh-CN" altLang="en-US" sz="2800" dirty="0">
              <a:solidFill>
                <a:srgbClr val="FF66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99534" y="1052040"/>
            <a:ext cx="41040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</a:rPr>
              <a:t>使用两个</a:t>
            </a:r>
            <a:r>
              <a:rPr lang="en-US" altLang="zh-CN" b="1">
                <a:latin typeface="微软雅黑" panose="020B0503020204020204" pitchFamily="34" charset="-122"/>
                <a:ea typeface="微软雅黑" panose="020B0503020204020204" pitchFamily="34" charset="-122"/>
              </a:rPr>
              <a:t>RNN</a:t>
            </a:r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b="1">
                <a:latin typeface="微软雅黑" panose="020B0503020204020204" pitchFamily="34" charset="-122"/>
                <a:ea typeface="微软雅黑" panose="020B0503020204020204" pitchFamily="34" charset="-122"/>
              </a:rPr>
              <a:t>Enocder </a:t>
            </a:r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b="1">
                <a:latin typeface="微软雅黑" panose="020B0503020204020204" pitchFamily="34" charset="-122"/>
                <a:ea typeface="微软雅黑" panose="020B0503020204020204" pitchFamily="34" charset="-122"/>
              </a:rPr>
              <a:t>Decoder</a:t>
            </a:r>
            <a:endParaRPr lang="zh-CN" altLang="en-US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534" y="1562252"/>
            <a:ext cx="10088423" cy="3617892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3FC982EC-F19B-984D-8EC8-A78F807F376C}"/>
              </a:ext>
            </a:extLst>
          </p:cNvPr>
          <p:cNvSpPr/>
          <p:nvPr/>
        </p:nvSpPr>
        <p:spPr>
          <a:xfrm>
            <a:off x="3474867" y="5180144"/>
            <a:ext cx="4572342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400">
                <a:ln w="0"/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问题：定长的</a:t>
            </a:r>
            <a:r>
              <a:rPr lang="en-US" altLang="zh-CN" sz="2400">
                <a:ln w="0"/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context </a:t>
            </a:r>
            <a:r>
              <a:rPr lang="zh-CN" altLang="en-US" sz="2400">
                <a:ln w="0"/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向</a:t>
            </a:r>
            <a:r>
              <a:rPr lang="zh-CN" altLang="en-US" sz="2400" smtClean="0">
                <a:ln w="0"/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量。。。</a:t>
            </a:r>
            <a:endParaRPr lang="zh-CN" altLang="en-US" sz="2400" dirty="0">
              <a:ln w="0"/>
              <a:effectLst>
                <a:glow rad="63500">
                  <a:schemeClr val="accent4">
                    <a:satMod val="175000"/>
                    <a:alpha val="40000"/>
                  </a:schemeClr>
                </a:glow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17956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1522075" cy="648335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0" y="372533"/>
            <a:ext cx="364067" cy="343040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标题 1"/>
          <p:cNvSpPr txBox="1">
            <a:spLocks/>
          </p:cNvSpPr>
          <p:nvPr/>
        </p:nvSpPr>
        <p:spPr>
          <a:xfrm>
            <a:off x="499534" y="127553"/>
            <a:ext cx="9558866" cy="579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ts val="5500"/>
              </a:lnSpc>
            </a:pPr>
            <a:r>
              <a:rPr kumimoji="1" lang="en-US" altLang="zh-CN" sz="2800" smtClean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6.Transformer</a:t>
            </a:r>
            <a:endParaRPr kumimoji="1" lang="zh-CN" altLang="en-US" sz="2800" dirty="0">
              <a:solidFill>
                <a:srgbClr val="FF66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254543" y="1546654"/>
            <a:ext cx="8317295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双向语境的建模困难主要源于循环神经网络单向、顺序的计算方式。除了限制依赖关系的方向之外，这种计算方式也限制了循环神经网络能建模的最大依赖距离</a:t>
            </a:r>
            <a:r>
              <a:rPr lang="zh-CN" altLang="en-US" smtClean="0"/>
              <a:t>。</a:t>
            </a:r>
            <a:r>
              <a:rPr lang="zh-CN" altLang="en-US"/>
              <a:t>例</a:t>
            </a:r>
            <a:r>
              <a:rPr lang="zh-CN" altLang="en-US" smtClean="0"/>
              <a:t>如：</a:t>
            </a:r>
            <a:r>
              <a:rPr lang="en-US" altLang="zh-CN" smtClean="0"/>
              <a:t>x{1</a:t>
            </a:r>
            <a:r>
              <a:rPr lang="en-US" altLang="zh-CN"/>
              <a:t>} </a:t>
            </a:r>
            <a:r>
              <a:rPr lang="zh-CN" altLang="en-US"/>
              <a:t>和 </a:t>
            </a:r>
            <a:r>
              <a:rPr lang="en-US" altLang="zh-CN"/>
              <a:t>x{300} </a:t>
            </a:r>
            <a:r>
              <a:rPr lang="zh-CN" altLang="en-US"/>
              <a:t>的间依赖关系需要通过重复计算 </a:t>
            </a:r>
            <a:r>
              <a:rPr lang="en-US" altLang="zh-CN"/>
              <a:t>300 </a:t>
            </a:r>
            <a:r>
              <a:rPr lang="zh-CN" altLang="en-US"/>
              <a:t>次 才能求得。而由于循环神经网络中存在矩阵乘法，在计算 </a:t>
            </a:r>
            <a:r>
              <a:rPr lang="en-US" altLang="zh-CN"/>
              <a:t>x{300} </a:t>
            </a:r>
            <a:r>
              <a:rPr lang="zh-CN" altLang="en-US"/>
              <a:t>时 </a:t>
            </a:r>
            <a:r>
              <a:rPr lang="en-US" altLang="zh-CN"/>
              <a:t>x{1} </a:t>
            </a:r>
            <a:r>
              <a:rPr lang="zh-CN" altLang="en-US"/>
              <a:t>的信息被相同的矩阵乘了 </a:t>
            </a:r>
            <a:r>
              <a:rPr lang="en-US" altLang="zh-CN"/>
              <a:t>300 </a:t>
            </a:r>
            <a:r>
              <a:rPr lang="zh-CN" altLang="en-US"/>
              <a:t>次</a:t>
            </a:r>
            <a:r>
              <a:rPr lang="zh-CN" altLang="en-US" smtClean="0"/>
              <a:t>。由于矩</a:t>
            </a:r>
            <a:r>
              <a:rPr lang="zh-CN" altLang="en-US"/>
              <a:t>阵 </a:t>
            </a:r>
            <a:r>
              <a:rPr lang="en-US" altLang="zh-CN"/>
              <a:t>W{h} </a:t>
            </a:r>
            <a:r>
              <a:rPr lang="zh-CN" altLang="en-US"/>
              <a:t>的模不同，会导致信息的爆炸 </a:t>
            </a:r>
            <a:r>
              <a:rPr lang="en-US" altLang="zh-CN"/>
              <a:t>(|W{h}|&gt;1) </a:t>
            </a:r>
            <a:r>
              <a:rPr lang="zh-CN" altLang="en-US"/>
              <a:t>或者消失 </a:t>
            </a:r>
            <a:r>
              <a:rPr lang="en-US" altLang="zh-CN"/>
              <a:t>(|W{h}|&lt;</a:t>
            </a:r>
            <a:r>
              <a:rPr lang="en-US" altLang="zh-CN" smtClean="0"/>
              <a:t>1)</a:t>
            </a:r>
            <a:r>
              <a:rPr lang="zh-CN" altLang="en-US" smtClean="0"/>
              <a:t>等问题。</a:t>
            </a:r>
            <a:endParaRPr lang="en-US" altLang="zh-CN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>
                <a:solidFill>
                  <a:srgbClr val="FF6600"/>
                </a:solidFill>
              </a:rPr>
              <a:t>我们既要取得双向依赖建模，又要让长距离的依赖中间间隔的计算操作尽可能的少</a:t>
            </a:r>
            <a:r>
              <a:rPr lang="zh-CN" altLang="en-US" smtClean="0"/>
              <a:t>。</a:t>
            </a:r>
            <a:endParaRPr lang="en-US" altLang="zh-CN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mtClean="0"/>
              <a:t>Transformer </a:t>
            </a:r>
            <a:r>
              <a:rPr lang="zh-CN" altLang="en-US"/>
              <a:t>的提出实现了这两个目的</a:t>
            </a:r>
            <a:r>
              <a:rPr lang="zh-CN" altLang="en-US" smtClean="0"/>
              <a:t>。</a:t>
            </a:r>
            <a:endParaRPr lang="en-US" altLang="zh-CN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mtClean="0"/>
              <a:t>层</a:t>
            </a:r>
            <a:r>
              <a:rPr lang="zh-CN" altLang="en-US"/>
              <a:t>归一化 </a:t>
            </a:r>
            <a:r>
              <a:rPr lang="en-US" altLang="zh-CN"/>
              <a:t>(Layer Normalization</a:t>
            </a:r>
            <a:r>
              <a:rPr lang="en-US" altLang="zh-CN" smtClean="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b="1" smtClean="0">
                <a:solidFill>
                  <a:srgbClr val="FF6600"/>
                </a:solidFill>
              </a:rPr>
              <a:t>多</a:t>
            </a:r>
            <a:r>
              <a:rPr lang="zh-CN" altLang="en-US" b="1">
                <a:solidFill>
                  <a:srgbClr val="FF6600"/>
                </a:solidFill>
              </a:rPr>
              <a:t>注意力算子 </a:t>
            </a:r>
            <a:r>
              <a:rPr lang="en-US" altLang="zh-CN" b="1">
                <a:solidFill>
                  <a:srgbClr val="FF6600"/>
                </a:solidFill>
              </a:rPr>
              <a:t>(Multi-Head </a:t>
            </a:r>
            <a:r>
              <a:rPr lang="en-US" altLang="zh-CN" b="1" smtClean="0">
                <a:solidFill>
                  <a:srgbClr val="FF6600"/>
                </a:solidFill>
              </a:rPr>
              <a:t>Self-Attention</a:t>
            </a:r>
            <a:r>
              <a:rPr lang="en-US" altLang="zh-CN" b="1">
                <a:solidFill>
                  <a:srgbClr val="FF6600"/>
                </a:solidFill>
              </a:rPr>
              <a:t>) </a:t>
            </a:r>
            <a:endParaRPr lang="en-US" altLang="zh-CN" b="1" smtClean="0">
              <a:solidFill>
                <a:srgbClr val="FF6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4664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1522075" cy="648335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0" y="372533"/>
            <a:ext cx="364067" cy="343040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标题 1"/>
          <p:cNvSpPr txBox="1">
            <a:spLocks/>
          </p:cNvSpPr>
          <p:nvPr/>
        </p:nvSpPr>
        <p:spPr>
          <a:xfrm>
            <a:off x="499534" y="127553"/>
            <a:ext cx="9558866" cy="579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ts val="5500"/>
              </a:lnSpc>
            </a:pPr>
            <a:r>
              <a:rPr kumimoji="1" lang="en-US" altLang="zh-CN" sz="2800" smtClean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6.Transformer——Self Attention</a:t>
            </a:r>
            <a:endParaRPr kumimoji="1" lang="zh-CN" altLang="en-US" sz="2800" dirty="0">
              <a:solidFill>
                <a:srgbClr val="FF66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4" name="矩形: 圓角 3">
            <a:extLst>
              <a:ext uri="{FF2B5EF4-FFF2-40B4-BE49-F238E27FC236}">
                <a16:creationId xmlns:a16="http://schemas.microsoft.com/office/drawing/2014/main" id="{3E9250DF-67B9-43FE-BC69-D7093EC1DF49}"/>
              </a:ext>
            </a:extLst>
          </p:cNvPr>
          <p:cNvSpPr/>
          <p:nvPr/>
        </p:nvSpPr>
        <p:spPr>
          <a:xfrm>
            <a:off x="1614538" y="2965490"/>
            <a:ext cx="3794466" cy="1406952"/>
          </a:xfrm>
          <a:prstGeom prst="roundRect">
            <a:avLst/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3223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702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85" name="矩形 84">
            <a:extLst>
              <a:ext uri="{FF2B5EF4-FFF2-40B4-BE49-F238E27FC236}">
                <a16:creationId xmlns:a16="http://schemas.microsoft.com/office/drawing/2014/main" id="{3061AA40-0C40-4145-B10C-584381E759A6}"/>
              </a:ext>
            </a:extLst>
          </p:cNvPr>
          <p:cNvSpPr/>
          <p:nvPr/>
        </p:nvSpPr>
        <p:spPr>
          <a:xfrm>
            <a:off x="1947548" y="3343901"/>
            <a:ext cx="436445" cy="572718"/>
          </a:xfrm>
          <a:prstGeom prst="rect">
            <a:avLst/>
          </a:prstGeom>
          <a:gradFill rotWithShape="1">
            <a:gsLst>
              <a:gs pos="0">
                <a:srgbClr val="A5A5A5">
                  <a:lumMod val="110000"/>
                  <a:satMod val="105000"/>
                  <a:tint val="67000"/>
                </a:srgbClr>
              </a:gs>
              <a:gs pos="50000">
                <a:srgbClr val="A5A5A5">
                  <a:lumMod val="105000"/>
                  <a:satMod val="103000"/>
                  <a:tint val="73000"/>
                </a:srgbClr>
              </a:gs>
              <a:gs pos="100000">
                <a:srgbClr val="A5A5A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3223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702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id="{2B627B6D-685E-4479-BB18-DD62B8954325}"/>
              </a:ext>
            </a:extLst>
          </p:cNvPr>
          <p:cNvSpPr/>
          <p:nvPr/>
        </p:nvSpPr>
        <p:spPr>
          <a:xfrm>
            <a:off x="2854087" y="3343900"/>
            <a:ext cx="439742" cy="572719"/>
          </a:xfrm>
          <a:prstGeom prst="rect">
            <a:avLst/>
          </a:prstGeom>
          <a:gradFill rotWithShape="1">
            <a:gsLst>
              <a:gs pos="0">
                <a:srgbClr val="A5A5A5">
                  <a:lumMod val="110000"/>
                  <a:satMod val="105000"/>
                  <a:tint val="67000"/>
                </a:srgbClr>
              </a:gs>
              <a:gs pos="50000">
                <a:srgbClr val="A5A5A5">
                  <a:lumMod val="105000"/>
                  <a:satMod val="103000"/>
                  <a:tint val="73000"/>
                </a:srgbClr>
              </a:gs>
              <a:gs pos="100000">
                <a:srgbClr val="A5A5A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3223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702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cxnSp>
        <p:nvCxnSpPr>
          <p:cNvPr id="87" name="直線單箭頭接點 6">
            <a:extLst>
              <a:ext uri="{FF2B5EF4-FFF2-40B4-BE49-F238E27FC236}">
                <a16:creationId xmlns:a16="http://schemas.microsoft.com/office/drawing/2014/main" id="{655EE695-B313-4655-B252-4909E63362D8}"/>
              </a:ext>
            </a:extLst>
          </p:cNvPr>
          <p:cNvCxnSpPr>
            <a:cxnSpLocks/>
          </p:cNvCxnSpPr>
          <p:nvPr/>
        </p:nvCxnSpPr>
        <p:spPr>
          <a:xfrm>
            <a:off x="2401294" y="3687979"/>
            <a:ext cx="452793" cy="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88" name="直線單箭頭接點 7">
            <a:extLst>
              <a:ext uri="{FF2B5EF4-FFF2-40B4-BE49-F238E27FC236}">
                <a16:creationId xmlns:a16="http://schemas.microsoft.com/office/drawing/2014/main" id="{D56C811B-907C-412A-A715-55C40C69B696}"/>
              </a:ext>
            </a:extLst>
          </p:cNvPr>
          <p:cNvCxnSpPr>
            <a:cxnSpLocks/>
          </p:cNvCxnSpPr>
          <p:nvPr/>
        </p:nvCxnSpPr>
        <p:spPr>
          <a:xfrm flipV="1">
            <a:off x="2164329" y="3943573"/>
            <a:ext cx="0" cy="741168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9" name="矩形 88">
            <a:extLst>
              <a:ext uri="{FF2B5EF4-FFF2-40B4-BE49-F238E27FC236}">
                <a16:creationId xmlns:a16="http://schemas.microsoft.com/office/drawing/2014/main" id="{05F51F48-A2FE-416A-8A40-32B02FA9966E}"/>
              </a:ext>
            </a:extLst>
          </p:cNvPr>
          <p:cNvSpPr/>
          <p:nvPr/>
        </p:nvSpPr>
        <p:spPr>
          <a:xfrm>
            <a:off x="3763922" y="3343900"/>
            <a:ext cx="439742" cy="572719"/>
          </a:xfrm>
          <a:prstGeom prst="rect">
            <a:avLst/>
          </a:prstGeom>
          <a:gradFill rotWithShape="1">
            <a:gsLst>
              <a:gs pos="0">
                <a:srgbClr val="A5A5A5">
                  <a:lumMod val="110000"/>
                  <a:satMod val="105000"/>
                  <a:tint val="67000"/>
                </a:srgbClr>
              </a:gs>
              <a:gs pos="50000">
                <a:srgbClr val="A5A5A5">
                  <a:lumMod val="105000"/>
                  <a:satMod val="103000"/>
                  <a:tint val="73000"/>
                </a:srgbClr>
              </a:gs>
              <a:gs pos="100000">
                <a:srgbClr val="A5A5A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3223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702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cxnSp>
        <p:nvCxnSpPr>
          <p:cNvPr id="90" name="直線單箭頭接點 9">
            <a:extLst>
              <a:ext uri="{FF2B5EF4-FFF2-40B4-BE49-F238E27FC236}">
                <a16:creationId xmlns:a16="http://schemas.microsoft.com/office/drawing/2014/main" id="{9E85643C-A117-47AA-9430-C9178A301A6B}"/>
              </a:ext>
            </a:extLst>
          </p:cNvPr>
          <p:cNvCxnSpPr>
            <a:cxnSpLocks/>
          </p:cNvCxnSpPr>
          <p:nvPr/>
        </p:nvCxnSpPr>
        <p:spPr>
          <a:xfrm>
            <a:off x="3311128" y="3687979"/>
            <a:ext cx="452793" cy="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91" name="矩形 90">
            <a:extLst>
              <a:ext uri="{FF2B5EF4-FFF2-40B4-BE49-F238E27FC236}">
                <a16:creationId xmlns:a16="http://schemas.microsoft.com/office/drawing/2014/main" id="{86277FD3-9D96-42EC-82C6-0780D0D801DE}"/>
              </a:ext>
            </a:extLst>
          </p:cNvPr>
          <p:cNvSpPr/>
          <p:nvPr/>
        </p:nvSpPr>
        <p:spPr>
          <a:xfrm>
            <a:off x="4695021" y="3343900"/>
            <a:ext cx="439742" cy="572719"/>
          </a:xfrm>
          <a:prstGeom prst="rect">
            <a:avLst/>
          </a:prstGeom>
          <a:gradFill rotWithShape="1">
            <a:gsLst>
              <a:gs pos="0">
                <a:srgbClr val="A5A5A5">
                  <a:lumMod val="110000"/>
                  <a:satMod val="105000"/>
                  <a:tint val="67000"/>
                </a:srgbClr>
              </a:gs>
              <a:gs pos="50000">
                <a:srgbClr val="A5A5A5">
                  <a:lumMod val="105000"/>
                  <a:satMod val="103000"/>
                  <a:tint val="73000"/>
                </a:srgbClr>
              </a:gs>
              <a:gs pos="100000">
                <a:srgbClr val="A5A5A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3223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702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cxnSp>
        <p:nvCxnSpPr>
          <p:cNvPr id="92" name="直線單箭頭接點 11">
            <a:extLst>
              <a:ext uri="{FF2B5EF4-FFF2-40B4-BE49-F238E27FC236}">
                <a16:creationId xmlns:a16="http://schemas.microsoft.com/office/drawing/2014/main" id="{100A86E6-5EBF-4E99-97BD-D303D62AC394}"/>
              </a:ext>
            </a:extLst>
          </p:cNvPr>
          <p:cNvCxnSpPr>
            <a:cxnSpLocks/>
          </p:cNvCxnSpPr>
          <p:nvPr/>
        </p:nvCxnSpPr>
        <p:spPr>
          <a:xfrm>
            <a:off x="4242228" y="3687979"/>
            <a:ext cx="452793" cy="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93" name="直線單箭頭接點 12">
            <a:extLst>
              <a:ext uri="{FF2B5EF4-FFF2-40B4-BE49-F238E27FC236}">
                <a16:creationId xmlns:a16="http://schemas.microsoft.com/office/drawing/2014/main" id="{6BAA3F77-A2E4-459D-98E0-1EC573BA3AB6}"/>
              </a:ext>
            </a:extLst>
          </p:cNvPr>
          <p:cNvCxnSpPr>
            <a:cxnSpLocks/>
          </p:cNvCxnSpPr>
          <p:nvPr/>
        </p:nvCxnSpPr>
        <p:spPr>
          <a:xfrm flipH="1">
            <a:off x="2383277" y="3577269"/>
            <a:ext cx="452793" cy="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94" name="直線單箭頭接點 13">
            <a:extLst>
              <a:ext uri="{FF2B5EF4-FFF2-40B4-BE49-F238E27FC236}">
                <a16:creationId xmlns:a16="http://schemas.microsoft.com/office/drawing/2014/main" id="{FB9A8D87-C074-4138-B7F7-22EE40AE67A3}"/>
              </a:ext>
            </a:extLst>
          </p:cNvPr>
          <p:cNvCxnSpPr>
            <a:cxnSpLocks/>
          </p:cNvCxnSpPr>
          <p:nvPr/>
        </p:nvCxnSpPr>
        <p:spPr>
          <a:xfrm flipH="1">
            <a:off x="3293112" y="3577269"/>
            <a:ext cx="452793" cy="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95" name="直線單箭頭接點 14">
            <a:extLst>
              <a:ext uri="{FF2B5EF4-FFF2-40B4-BE49-F238E27FC236}">
                <a16:creationId xmlns:a16="http://schemas.microsoft.com/office/drawing/2014/main" id="{09EF0965-BCF1-48DB-A931-B370B5E98375}"/>
              </a:ext>
            </a:extLst>
          </p:cNvPr>
          <p:cNvCxnSpPr>
            <a:cxnSpLocks/>
          </p:cNvCxnSpPr>
          <p:nvPr/>
        </p:nvCxnSpPr>
        <p:spPr>
          <a:xfrm flipH="1">
            <a:off x="4224211" y="3577269"/>
            <a:ext cx="452793" cy="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96" name="矩形 95">
            <a:extLst>
              <a:ext uri="{FF2B5EF4-FFF2-40B4-BE49-F238E27FC236}">
                <a16:creationId xmlns:a16="http://schemas.microsoft.com/office/drawing/2014/main" id="{B113B38B-B195-4199-941D-EBBE178DC86B}"/>
              </a:ext>
            </a:extLst>
          </p:cNvPr>
          <p:cNvSpPr/>
          <p:nvPr/>
        </p:nvSpPr>
        <p:spPr>
          <a:xfrm>
            <a:off x="1956466" y="4684742"/>
            <a:ext cx="436445" cy="572718"/>
          </a:xfrm>
          <a:prstGeom prst="rect">
            <a:avLst/>
          </a:prstGeom>
          <a:gradFill rotWithShape="1">
            <a:gsLst>
              <a:gs pos="0">
                <a:srgbClr val="70AD47">
                  <a:lumMod val="110000"/>
                  <a:satMod val="105000"/>
                  <a:tint val="67000"/>
                </a:srgbClr>
              </a:gs>
              <a:gs pos="50000">
                <a:srgbClr val="70AD47">
                  <a:lumMod val="105000"/>
                  <a:satMod val="103000"/>
                  <a:tint val="73000"/>
                </a:srgbClr>
              </a:gs>
              <a:gs pos="100000">
                <a:srgbClr val="70AD47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70AD47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3223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702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97" name="矩形 96">
            <a:extLst>
              <a:ext uri="{FF2B5EF4-FFF2-40B4-BE49-F238E27FC236}">
                <a16:creationId xmlns:a16="http://schemas.microsoft.com/office/drawing/2014/main" id="{59BC3CA3-1964-4507-B412-847DFE907D40}"/>
              </a:ext>
            </a:extLst>
          </p:cNvPr>
          <p:cNvSpPr/>
          <p:nvPr/>
        </p:nvSpPr>
        <p:spPr>
          <a:xfrm>
            <a:off x="2863005" y="4684740"/>
            <a:ext cx="439742" cy="572719"/>
          </a:xfrm>
          <a:prstGeom prst="rect">
            <a:avLst/>
          </a:prstGeom>
          <a:gradFill rotWithShape="1">
            <a:gsLst>
              <a:gs pos="0">
                <a:srgbClr val="70AD47">
                  <a:lumMod val="110000"/>
                  <a:satMod val="105000"/>
                  <a:tint val="67000"/>
                </a:srgbClr>
              </a:gs>
              <a:gs pos="50000">
                <a:srgbClr val="70AD47">
                  <a:lumMod val="105000"/>
                  <a:satMod val="103000"/>
                  <a:tint val="73000"/>
                </a:srgbClr>
              </a:gs>
              <a:gs pos="100000">
                <a:srgbClr val="70AD47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70AD47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3223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702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98" name="矩形 97">
            <a:extLst>
              <a:ext uri="{FF2B5EF4-FFF2-40B4-BE49-F238E27FC236}">
                <a16:creationId xmlns:a16="http://schemas.microsoft.com/office/drawing/2014/main" id="{C5F84609-E44E-4094-B416-6B453341C8D7}"/>
              </a:ext>
            </a:extLst>
          </p:cNvPr>
          <p:cNvSpPr/>
          <p:nvPr/>
        </p:nvSpPr>
        <p:spPr>
          <a:xfrm>
            <a:off x="3772839" y="4684740"/>
            <a:ext cx="439742" cy="572719"/>
          </a:xfrm>
          <a:prstGeom prst="rect">
            <a:avLst/>
          </a:prstGeom>
          <a:gradFill rotWithShape="1">
            <a:gsLst>
              <a:gs pos="0">
                <a:srgbClr val="70AD47">
                  <a:lumMod val="110000"/>
                  <a:satMod val="105000"/>
                  <a:tint val="67000"/>
                </a:srgbClr>
              </a:gs>
              <a:gs pos="50000">
                <a:srgbClr val="70AD47">
                  <a:lumMod val="105000"/>
                  <a:satMod val="103000"/>
                  <a:tint val="73000"/>
                </a:srgbClr>
              </a:gs>
              <a:gs pos="100000">
                <a:srgbClr val="70AD47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70AD47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3223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702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99" name="矩形 98">
            <a:extLst>
              <a:ext uri="{FF2B5EF4-FFF2-40B4-BE49-F238E27FC236}">
                <a16:creationId xmlns:a16="http://schemas.microsoft.com/office/drawing/2014/main" id="{BA6A2A10-0D3C-4280-B698-334BD45EA664}"/>
              </a:ext>
            </a:extLst>
          </p:cNvPr>
          <p:cNvSpPr/>
          <p:nvPr/>
        </p:nvSpPr>
        <p:spPr>
          <a:xfrm>
            <a:off x="4703938" y="4684740"/>
            <a:ext cx="439742" cy="572719"/>
          </a:xfrm>
          <a:prstGeom prst="rect">
            <a:avLst/>
          </a:prstGeom>
          <a:gradFill rotWithShape="1">
            <a:gsLst>
              <a:gs pos="0">
                <a:srgbClr val="70AD47">
                  <a:lumMod val="110000"/>
                  <a:satMod val="105000"/>
                  <a:tint val="67000"/>
                </a:srgbClr>
              </a:gs>
              <a:gs pos="50000">
                <a:srgbClr val="70AD47">
                  <a:lumMod val="105000"/>
                  <a:satMod val="103000"/>
                  <a:tint val="73000"/>
                </a:srgbClr>
              </a:gs>
              <a:gs pos="100000">
                <a:srgbClr val="70AD47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70AD47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3223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702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文字方塊 19">
                <a:extLst>
                  <a:ext uri="{FF2B5EF4-FFF2-40B4-BE49-F238E27FC236}">
                    <a16:creationId xmlns:a16="http://schemas.microsoft.com/office/drawing/2014/main" id="{07798F3A-C081-4CB3-9F2E-374D976ADC92}"/>
                  </a:ext>
                </a:extLst>
              </p:cNvPr>
              <p:cNvSpPr txBox="1"/>
              <p:nvPr/>
            </p:nvSpPr>
            <p:spPr>
              <a:xfrm>
                <a:off x="4585762" y="4767456"/>
                <a:ext cx="676092" cy="441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43223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269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269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kumimoji="0" lang="en-US" altLang="zh-TW" sz="2269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kumimoji="0" lang="zh-TW" altLang="en-US" sz="2269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100" name="文字方塊 19">
                <a:extLst>
                  <a:ext uri="{FF2B5EF4-FFF2-40B4-BE49-F238E27FC236}">
                    <a16:creationId xmlns:a16="http://schemas.microsoft.com/office/drawing/2014/main" id="{07798F3A-C081-4CB3-9F2E-374D976ADC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5762" y="4767456"/>
                <a:ext cx="676092" cy="44153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文字方塊 20">
                <a:extLst>
                  <a:ext uri="{FF2B5EF4-FFF2-40B4-BE49-F238E27FC236}">
                    <a16:creationId xmlns:a16="http://schemas.microsoft.com/office/drawing/2014/main" id="{8E3CD3E3-901D-49C1-A459-29AF2B3F5FB2}"/>
                  </a:ext>
                </a:extLst>
              </p:cNvPr>
              <p:cNvSpPr txBox="1"/>
              <p:nvPr/>
            </p:nvSpPr>
            <p:spPr>
              <a:xfrm>
                <a:off x="3662893" y="4774463"/>
                <a:ext cx="676092" cy="441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43223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269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269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kumimoji="0" lang="en-US" altLang="zh-TW" sz="2269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kumimoji="0" lang="zh-TW" altLang="en-US" sz="2269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101" name="文字方塊 20">
                <a:extLst>
                  <a:ext uri="{FF2B5EF4-FFF2-40B4-BE49-F238E27FC236}">
                    <a16:creationId xmlns:a16="http://schemas.microsoft.com/office/drawing/2014/main" id="{8E3CD3E3-901D-49C1-A459-29AF2B3F5F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2893" y="4774463"/>
                <a:ext cx="676092" cy="4415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文字方塊 21">
                <a:extLst>
                  <a:ext uri="{FF2B5EF4-FFF2-40B4-BE49-F238E27FC236}">
                    <a16:creationId xmlns:a16="http://schemas.microsoft.com/office/drawing/2014/main" id="{1165CE37-B6AC-4A14-BC12-7C2EEC81801B}"/>
                  </a:ext>
                </a:extLst>
              </p:cNvPr>
              <p:cNvSpPr txBox="1"/>
              <p:nvPr/>
            </p:nvSpPr>
            <p:spPr>
              <a:xfrm>
                <a:off x="2753058" y="4792742"/>
                <a:ext cx="676092" cy="441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43223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269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269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kumimoji="0" lang="en-US" altLang="zh-TW" sz="2269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kumimoji="0" lang="zh-TW" altLang="en-US" sz="2269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102" name="文字方塊 21">
                <a:extLst>
                  <a:ext uri="{FF2B5EF4-FFF2-40B4-BE49-F238E27FC236}">
                    <a16:creationId xmlns:a16="http://schemas.microsoft.com/office/drawing/2014/main" id="{1165CE37-B6AC-4A14-BC12-7C2EEC8180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3058" y="4792742"/>
                <a:ext cx="676092" cy="4415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文字方塊 22">
                <a:extLst>
                  <a:ext uri="{FF2B5EF4-FFF2-40B4-BE49-F238E27FC236}">
                    <a16:creationId xmlns:a16="http://schemas.microsoft.com/office/drawing/2014/main" id="{729F31CE-5C54-408B-A93A-6174B055F120}"/>
                  </a:ext>
                </a:extLst>
              </p:cNvPr>
              <p:cNvSpPr txBox="1"/>
              <p:nvPr/>
            </p:nvSpPr>
            <p:spPr>
              <a:xfrm>
                <a:off x="1864284" y="4750217"/>
                <a:ext cx="676092" cy="441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43223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269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269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kumimoji="0" lang="en-US" altLang="zh-TW" sz="2269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kumimoji="0" lang="zh-TW" altLang="en-US" sz="2269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103" name="文字方塊 22">
                <a:extLst>
                  <a:ext uri="{FF2B5EF4-FFF2-40B4-BE49-F238E27FC236}">
                    <a16:creationId xmlns:a16="http://schemas.microsoft.com/office/drawing/2014/main" id="{729F31CE-5C54-408B-A93A-6174B055F1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4284" y="4750217"/>
                <a:ext cx="676092" cy="4415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4" name="矩形 103">
            <a:extLst>
              <a:ext uri="{FF2B5EF4-FFF2-40B4-BE49-F238E27FC236}">
                <a16:creationId xmlns:a16="http://schemas.microsoft.com/office/drawing/2014/main" id="{A553CA31-ADC6-425C-9409-9C672582BA47}"/>
              </a:ext>
            </a:extLst>
          </p:cNvPr>
          <p:cNvSpPr/>
          <p:nvPr/>
        </p:nvSpPr>
        <p:spPr>
          <a:xfrm>
            <a:off x="1955571" y="2073449"/>
            <a:ext cx="436445" cy="572718"/>
          </a:xfrm>
          <a:prstGeom prst="rect">
            <a:avLst/>
          </a:prstGeom>
          <a:gradFill rotWithShape="1">
            <a:gsLst>
              <a:gs pos="0">
                <a:srgbClr val="70AD47">
                  <a:lumMod val="110000"/>
                  <a:satMod val="105000"/>
                  <a:tint val="67000"/>
                </a:srgbClr>
              </a:gs>
              <a:gs pos="50000">
                <a:srgbClr val="70AD47">
                  <a:lumMod val="105000"/>
                  <a:satMod val="103000"/>
                  <a:tint val="73000"/>
                </a:srgbClr>
              </a:gs>
              <a:gs pos="100000">
                <a:srgbClr val="70AD47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70AD47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3223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702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105" name="矩形 104">
            <a:extLst>
              <a:ext uri="{FF2B5EF4-FFF2-40B4-BE49-F238E27FC236}">
                <a16:creationId xmlns:a16="http://schemas.microsoft.com/office/drawing/2014/main" id="{9BA2E584-D8E6-450E-8D69-AA2E9C347FEB}"/>
              </a:ext>
            </a:extLst>
          </p:cNvPr>
          <p:cNvSpPr/>
          <p:nvPr/>
        </p:nvSpPr>
        <p:spPr>
          <a:xfrm>
            <a:off x="2862109" y="2073448"/>
            <a:ext cx="439742" cy="572719"/>
          </a:xfrm>
          <a:prstGeom prst="rect">
            <a:avLst/>
          </a:prstGeom>
          <a:gradFill rotWithShape="1">
            <a:gsLst>
              <a:gs pos="0">
                <a:srgbClr val="70AD47">
                  <a:lumMod val="110000"/>
                  <a:satMod val="105000"/>
                  <a:tint val="67000"/>
                </a:srgbClr>
              </a:gs>
              <a:gs pos="50000">
                <a:srgbClr val="70AD47">
                  <a:lumMod val="105000"/>
                  <a:satMod val="103000"/>
                  <a:tint val="73000"/>
                </a:srgbClr>
              </a:gs>
              <a:gs pos="100000">
                <a:srgbClr val="70AD47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70AD47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3223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702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106" name="矩形 105">
            <a:extLst>
              <a:ext uri="{FF2B5EF4-FFF2-40B4-BE49-F238E27FC236}">
                <a16:creationId xmlns:a16="http://schemas.microsoft.com/office/drawing/2014/main" id="{63C2A8DD-F3DD-4392-9611-2BC349BF92DC}"/>
              </a:ext>
            </a:extLst>
          </p:cNvPr>
          <p:cNvSpPr/>
          <p:nvPr/>
        </p:nvSpPr>
        <p:spPr>
          <a:xfrm>
            <a:off x="3771944" y="2073448"/>
            <a:ext cx="439742" cy="572719"/>
          </a:xfrm>
          <a:prstGeom prst="rect">
            <a:avLst/>
          </a:prstGeom>
          <a:gradFill rotWithShape="1">
            <a:gsLst>
              <a:gs pos="0">
                <a:srgbClr val="70AD47">
                  <a:lumMod val="110000"/>
                  <a:satMod val="105000"/>
                  <a:tint val="67000"/>
                </a:srgbClr>
              </a:gs>
              <a:gs pos="50000">
                <a:srgbClr val="70AD47">
                  <a:lumMod val="105000"/>
                  <a:satMod val="103000"/>
                  <a:tint val="73000"/>
                </a:srgbClr>
              </a:gs>
              <a:gs pos="100000">
                <a:srgbClr val="70AD47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70AD47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3223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702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107" name="矩形 106">
            <a:extLst>
              <a:ext uri="{FF2B5EF4-FFF2-40B4-BE49-F238E27FC236}">
                <a16:creationId xmlns:a16="http://schemas.microsoft.com/office/drawing/2014/main" id="{453F3093-E03A-4604-85A7-4447BB6DAEDF}"/>
              </a:ext>
            </a:extLst>
          </p:cNvPr>
          <p:cNvSpPr/>
          <p:nvPr/>
        </p:nvSpPr>
        <p:spPr>
          <a:xfrm>
            <a:off x="4703043" y="2073448"/>
            <a:ext cx="439742" cy="572719"/>
          </a:xfrm>
          <a:prstGeom prst="rect">
            <a:avLst/>
          </a:prstGeom>
          <a:gradFill rotWithShape="1">
            <a:gsLst>
              <a:gs pos="0">
                <a:srgbClr val="70AD47">
                  <a:lumMod val="110000"/>
                  <a:satMod val="105000"/>
                  <a:tint val="67000"/>
                </a:srgbClr>
              </a:gs>
              <a:gs pos="50000">
                <a:srgbClr val="70AD47">
                  <a:lumMod val="105000"/>
                  <a:satMod val="103000"/>
                  <a:tint val="73000"/>
                </a:srgbClr>
              </a:gs>
              <a:gs pos="100000">
                <a:srgbClr val="70AD47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70AD47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3223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702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文字方塊 27">
                <a:extLst>
                  <a:ext uri="{FF2B5EF4-FFF2-40B4-BE49-F238E27FC236}">
                    <a16:creationId xmlns:a16="http://schemas.microsoft.com/office/drawing/2014/main" id="{79DA9D49-8AF4-42E6-ACAA-7BBA36A6D27D}"/>
                  </a:ext>
                </a:extLst>
              </p:cNvPr>
              <p:cNvSpPr txBox="1"/>
              <p:nvPr/>
            </p:nvSpPr>
            <p:spPr>
              <a:xfrm>
                <a:off x="4584867" y="2156164"/>
                <a:ext cx="676092" cy="441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43223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269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269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kumimoji="0" lang="en-US" altLang="zh-TW" sz="2269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kumimoji="0" lang="zh-TW" altLang="en-US" sz="2269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108" name="文字方塊 27">
                <a:extLst>
                  <a:ext uri="{FF2B5EF4-FFF2-40B4-BE49-F238E27FC236}">
                    <a16:creationId xmlns:a16="http://schemas.microsoft.com/office/drawing/2014/main" id="{79DA9D49-8AF4-42E6-ACAA-7BBA36A6D2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4867" y="2156164"/>
                <a:ext cx="676092" cy="4415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文字方塊 28">
                <a:extLst>
                  <a:ext uri="{FF2B5EF4-FFF2-40B4-BE49-F238E27FC236}">
                    <a16:creationId xmlns:a16="http://schemas.microsoft.com/office/drawing/2014/main" id="{EC2F8E26-D94E-4BC5-9453-1FAA7854E1F2}"/>
                  </a:ext>
                </a:extLst>
              </p:cNvPr>
              <p:cNvSpPr txBox="1"/>
              <p:nvPr/>
            </p:nvSpPr>
            <p:spPr>
              <a:xfrm>
                <a:off x="3661998" y="2163171"/>
                <a:ext cx="676092" cy="441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43223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269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269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kumimoji="0" lang="en-US" altLang="zh-TW" sz="2269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kumimoji="0" lang="zh-TW" altLang="en-US" sz="2269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109" name="文字方塊 28">
                <a:extLst>
                  <a:ext uri="{FF2B5EF4-FFF2-40B4-BE49-F238E27FC236}">
                    <a16:creationId xmlns:a16="http://schemas.microsoft.com/office/drawing/2014/main" id="{EC2F8E26-D94E-4BC5-9453-1FAA7854E1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1998" y="2163171"/>
                <a:ext cx="676092" cy="4415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文字方塊 29">
                <a:extLst>
                  <a:ext uri="{FF2B5EF4-FFF2-40B4-BE49-F238E27FC236}">
                    <a16:creationId xmlns:a16="http://schemas.microsoft.com/office/drawing/2014/main" id="{A5BC32B7-7EE3-497C-8A3D-54EB5749023D}"/>
                  </a:ext>
                </a:extLst>
              </p:cNvPr>
              <p:cNvSpPr txBox="1"/>
              <p:nvPr/>
            </p:nvSpPr>
            <p:spPr>
              <a:xfrm>
                <a:off x="2752163" y="2181449"/>
                <a:ext cx="676092" cy="441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43223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269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269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kumimoji="0" lang="en-US" altLang="zh-TW" sz="2269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kumimoji="0" lang="zh-TW" altLang="en-US" sz="2269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110" name="文字方塊 29">
                <a:extLst>
                  <a:ext uri="{FF2B5EF4-FFF2-40B4-BE49-F238E27FC236}">
                    <a16:creationId xmlns:a16="http://schemas.microsoft.com/office/drawing/2014/main" id="{A5BC32B7-7EE3-497C-8A3D-54EB574902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2163" y="2181449"/>
                <a:ext cx="676092" cy="44153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文字方塊 30">
                <a:extLst>
                  <a:ext uri="{FF2B5EF4-FFF2-40B4-BE49-F238E27FC236}">
                    <a16:creationId xmlns:a16="http://schemas.microsoft.com/office/drawing/2014/main" id="{53BF01C0-B9A9-4CCA-896C-5631C46341DC}"/>
                  </a:ext>
                </a:extLst>
              </p:cNvPr>
              <p:cNvSpPr txBox="1"/>
              <p:nvPr/>
            </p:nvSpPr>
            <p:spPr>
              <a:xfrm>
                <a:off x="1863389" y="2138925"/>
                <a:ext cx="676092" cy="441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43223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269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269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kumimoji="0" lang="en-US" altLang="zh-TW" sz="2269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kumimoji="0" lang="zh-TW" altLang="en-US" sz="2269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111" name="文字方塊 30">
                <a:extLst>
                  <a:ext uri="{FF2B5EF4-FFF2-40B4-BE49-F238E27FC236}">
                    <a16:creationId xmlns:a16="http://schemas.microsoft.com/office/drawing/2014/main" id="{53BF01C0-B9A9-4CCA-896C-5631C46341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3389" y="2138925"/>
                <a:ext cx="676092" cy="44153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2" name="直線單箭頭接點 31">
            <a:extLst>
              <a:ext uri="{FF2B5EF4-FFF2-40B4-BE49-F238E27FC236}">
                <a16:creationId xmlns:a16="http://schemas.microsoft.com/office/drawing/2014/main" id="{DC7AC7D7-89F2-46CA-B4F9-AB4D3EA49C89}"/>
              </a:ext>
            </a:extLst>
          </p:cNvPr>
          <p:cNvCxnSpPr>
            <a:cxnSpLocks/>
          </p:cNvCxnSpPr>
          <p:nvPr/>
        </p:nvCxnSpPr>
        <p:spPr>
          <a:xfrm flipV="1">
            <a:off x="3072756" y="3943573"/>
            <a:ext cx="0" cy="741168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13" name="直線單箭頭接點 32">
            <a:extLst>
              <a:ext uri="{FF2B5EF4-FFF2-40B4-BE49-F238E27FC236}">
                <a16:creationId xmlns:a16="http://schemas.microsoft.com/office/drawing/2014/main" id="{304B5307-2234-4C15-A98C-BA456928E789}"/>
              </a:ext>
            </a:extLst>
          </p:cNvPr>
          <p:cNvCxnSpPr>
            <a:cxnSpLocks/>
          </p:cNvCxnSpPr>
          <p:nvPr/>
        </p:nvCxnSpPr>
        <p:spPr>
          <a:xfrm flipV="1">
            <a:off x="3990284" y="3925718"/>
            <a:ext cx="0" cy="741168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14" name="直線單箭頭接點 33">
            <a:extLst>
              <a:ext uri="{FF2B5EF4-FFF2-40B4-BE49-F238E27FC236}">
                <a16:creationId xmlns:a16="http://schemas.microsoft.com/office/drawing/2014/main" id="{3074E429-1F99-49D8-B023-78E1187546DA}"/>
              </a:ext>
            </a:extLst>
          </p:cNvPr>
          <p:cNvCxnSpPr>
            <a:cxnSpLocks/>
          </p:cNvCxnSpPr>
          <p:nvPr/>
        </p:nvCxnSpPr>
        <p:spPr>
          <a:xfrm flipV="1">
            <a:off x="4926009" y="3925718"/>
            <a:ext cx="0" cy="741168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15" name="直線單箭頭接點 34">
            <a:extLst>
              <a:ext uri="{FF2B5EF4-FFF2-40B4-BE49-F238E27FC236}">
                <a16:creationId xmlns:a16="http://schemas.microsoft.com/office/drawing/2014/main" id="{C11657EA-C480-4EAF-AF72-0A1DE9FFCCF0}"/>
              </a:ext>
            </a:extLst>
          </p:cNvPr>
          <p:cNvCxnSpPr>
            <a:cxnSpLocks/>
          </p:cNvCxnSpPr>
          <p:nvPr/>
        </p:nvCxnSpPr>
        <p:spPr>
          <a:xfrm flipV="1">
            <a:off x="2163604" y="2620588"/>
            <a:ext cx="0" cy="741168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16" name="直線單箭頭接點 35">
            <a:extLst>
              <a:ext uri="{FF2B5EF4-FFF2-40B4-BE49-F238E27FC236}">
                <a16:creationId xmlns:a16="http://schemas.microsoft.com/office/drawing/2014/main" id="{6AF62B0E-02BD-4444-8AD8-CAC8B31F46B9}"/>
              </a:ext>
            </a:extLst>
          </p:cNvPr>
          <p:cNvCxnSpPr>
            <a:cxnSpLocks/>
          </p:cNvCxnSpPr>
          <p:nvPr/>
        </p:nvCxnSpPr>
        <p:spPr>
          <a:xfrm flipV="1">
            <a:off x="3072031" y="2620588"/>
            <a:ext cx="0" cy="741168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17" name="直線單箭頭接點 36">
            <a:extLst>
              <a:ext uri="{FF2B5EF4-FFF2-40B4-BE49-F238E27FC236}">
                <a16:creationId xmlns:a16="http://schemas.microsoft.com/office/drawing/2014/main" id="{3114DFAC-A5F9-4615-8396-BC2652A2DC71}"/>
              </a:ext>
            </a:extLst>
          </p:cNvPr>
          <p:cNvCxnSpPr>
            <a:cxnSpLocks/>
          </p:cNvCxnSpPr>
          <p:nvPr/>
        </p:nvCxnSpPr>
        <p:spPr>
          <a:xfrm flipV="1">
            <a:off x="3989559" y="2602732"/>
            <a:ext cx="0" cy="741168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18" name="直線單箭頭接點 37">
            <a:extLst>
              <a:ext uri="{FF2B5EF4-FFF2-40B4-BE49-F238E27FC236}">
                <a16:creationId xmlns:a16="http://schemas.microsoft.com/office/drawing/2014/main" id="{7DA5EA57-D293-4081-B3A2-F983068D78A7}"/>
              </a:ext>
            </a:extLst>
          </p:cNvPr>
          <p:cNvCxnSpPr>
            <a:cxnSpLocks/>
          </p:cNvCxnSpPr>
          <p:nvPr/>
        </p:nvCxnSpPr>
        <p:spPr>
          <a:xfrm flipV="1">
            <a:off x="4925284" y="2602732"/>
            <a:ext cx="0" cy="741168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19" name="矩形: 圓角 38">
            <a:extLst>
              <a:ext uri="{FF2B5EF4-FFF2-40B4-BE49-F238E27FC236}">
                <a16:creationId xmlns:a16="http://schemas.microsoft.com/office/drawing/2014/main" id="{9F736651-E9B1-46BC-959C-5A32390C4DEB}"/>
              </a:ext>
            </a:extLst>
          </p:cNvPr>
          <p:cNvSpPr/>
          <p:nvPr/>
        </p:nvSpPr>
        <p:spPr>
          <a:xfrm>
            <a:off x="6078510" y="2984503"/>
            <a:ext cx="3794466" cy="1406952"/>
          </a:xfrm>
          <a:prstGeom prst="roundRect">
            <a:avLst/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3223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702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120" name="矩形 119">
            <a:extLst>
              <a:ext uri="{FF2B5EF4-FFF2-40B4-BE49-F238E27FC236}">
                <a16:creationId xmlns:a16="http://schemas.microsoft.com/office/drawing/2014/main" id="{7F59FF4D-7EFB-49B6-95A3-22097B276BA5}"/>
              </a:ext>
            </a:extLst>
          </p:cNvPr>
          <p:cNvSpPr/>
          <p:nvPr/>
        </p:nvSpPr>
        <p:spPr>
          <a:xfrm>
            <a:off x="6411520" y="3362913"/>
            <a:ext cx="436445" cy="572718"/>
          </a:xfrm>
          <a:prstGeom prst="rect">
            <a:avLst/>
          </a:prstGeom>
          <a:gradFill rotWithShape="1">
            <a:gsLst>
              <a:gs pos="0">
                <a:srgbClr val="A5A5A5">
                  <a:lumMod val="110000"/>
                  <a:satMod val="105000"/>
                  <a:tint val="67000"/>
                </a:srgbClr>
              </a:gs>
              <a:gs pos="50000">
                <a:srgbClr val="A5A5A5">
                  <a:lumMod val="105000"/>
                  <a:satMod val="103000"/>
                  <a:tint val="73000"/>
                </a:srgbClr>
              </a:gs>
              <a:gs pos="100000">
                <a:srgbClr val="A5A5A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3223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702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121" name="矩形 120">
            <a:extLst>
              <a:ext uri="{FF2B5EF4-FFF2-40B4-BE49-F238E27FC236}">
                <a16:creationId xmlns:a16="http://schemas.microsoft.com/office/drawing/2014/main" id="{E370781D-FA38-4728-8730-26EBB4EE7238}"/>
              </a:ext>
            </a:extLst>
          </p:cNvPr>
          <p:cNvSpPr/>
          <p:nvPr/>
        </p:nvSpPr>
        <p:spPr>
          <a:xfrm>
            <a:off x="7318059" y="3362912"/>
            <a:ext cx="439742" cy="572719"/>
          </a:xfrm>
          <a:prstGeom prst="rect">
            <a:avLst/>
          </a:prstGeom>
          <a:gradFill rotWithShape="1">
            <a:gsLst>
              <a:gs pos="0">
                <a:srgbClr val="A5A5A5">
                  <a:lumMod val="110000"/>
                  <a:satMod val="105000"/>
                  <a:tint val="67000"/>
                </a:srgbClr>
              </a:gs>
              <a:gs pos="50000">
                <a:srgbClr val="A5A5A5">
                  <a:lumMod val="105000"/>
                  <a:satMod val="103000"/>
                  <a:tint val="73000"/>
                </a:srgbClr>
              </a:gs>
              <a:gs pos="100000">
                <a:srgbClr val="A5A5A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3223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702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cxnSp>
        <p:nvCxnSpPr>
          <p:cNvPr id="122" name="直線單箭頭接點 41">
            <a:extLst>
              <a:ext uri="{FF2B5EF4-FFF2-40B4-BE49-F238E27FC236}">
                <a16:creationId xmlns:a16="http://schemas.microsoft.com/office/drawing/2014/main" id="{31C629A7-8CD5-4F6A-AFD1-61D5AD391DAB}"/>
              </a:ext>
            </a:extLst>
          </p:cNvPr>
          <p:cNvCxnSpPr>
            <a:cxnSpLocks/>
          </p:cNvCxnSpPr>
          <p:nvPr/>
        </p:nvCxnSpPr>
        <p:spPr>
          <a:xfrm>
            <a:off x="6865265" y="3706991"/>
            <a:ext cx="452793" cy="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23" name="直線單箭頭接點 42">
            <a:extLst>
              <a:ext uri="{FF2B5EF4-FFF2-40B4-BE49-F238E27FC236}">
                <a16:creationId xmlns:a16="http://schemas.microsoft.com/office/drawing/2014/main" id="{CE841926-C92A-4C84-80BF-B311832136F0}"/>
              </a:ext>
            </a:extLst>
          </p:cNvPr>
          <p:cNvCxnSpPr>
            <a:cxnSpLocks/>
          </p:cNvCxnSpPr>
          <p:nvPr/>
        </p:nvCxnSpPr>
        <p:spPr>
          <a:xfrm flipV="1">
            <a:off x="6628301" y="3962585"/>
            <a:ext cx="0" cy="741168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24" name="矩形 123">
            <a:extLst>
              <a:ext uri="{FF2B5EF4-FFF2-40B4-BE49-F238E27FC236}">
                <a16:creationId xmlns:a16="http://schemas.microsoft.com/office/drawing/2014/main" id="{7BEF9086-365D-48CD-AA2F-B92804C00DF3}"/>
              </a:ext>
            </a:extLst>
          </p:cNvPr>
          <p:cNvSpPr/>
          <p:nvPr/>
        </p:nvSpPr>
        <p:spPr>
          <a:xfrm>
            <a:off x="8227893" y="3362912"/>
            <a:ext cx="439742" cy="572719"/>
          </a:xfrm>
          <a:prstGeom prst="rect">
            <a:avLst/>
          </a:prstGeom>
          <a:gradFill rotWithShape="1">
            <a:gsLst>
              <a:gs pos="0">
                <a:srgbClr val="A5A5A5">
                  <a:lumMod val="110000"/>
                  <a:satMod val="105000"/>
                  <a:tint val="67000"/>
                </a:srgbClr>
              </a:gs>
              <a:gs pos="50000">
                <a:srgbClr val="A5A5A5">
                  <a:lumMod val="105000"/>
                  <a:satMod val="103000"/>
                  <a:tint val="73000"/>
                </a:srgbClr>
              </a:gs>
              <a:gs pos="100000">
                <a:srgbClr val="A5A5A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3223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702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cxnSp>
        <p:nvCxnSpPr>
          <p:cNvPr id="125" name="直線單箭頭接點 44">
            <a:extLst>
              <a:ext uri="{FF2B5EF4-FFF2-40B4-BE49-F238E27FC236}">
                <a16:creationId xmlns:a16="http://schemas.microsoft.com/office/drawing/2014/main" id="{656C46DD-2D5B-4CF0-B5B2-82812F6F7C8E}"/>
              </a:ext>
            </a:extLst>
          </p:cNvPr>
          <p:cNvCxnSpPr>
            <a:cxnSpLocks/>
          </p:cNvCxnSpPr>
          <p:nvPr/>
        </p:nvCxnSpPr>
        <p:spPr>
          <a:xfrm>
            <a:off x="7775100" y="3706991"/>
            <a:ext cx="452793" cy="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26" name="矩形 125">
            <a:extLst>
              <a:ext uri="{FF2B5EF4-FFF2-40B4-BE49-F238E27FC236}">
                <a16:creationId xmlns:a16="http://schemas.microsoft.com/office/drawing/2014/main" id="{11CD8A1F-3813-4578-9760-6B2224F856B7}"/>
              </a:ext>
            </a:extLst>
          </p:cNvPr>
          <p:cNvSpPr/>
          <p:nvPr/>
        </p:nvSpPr>
        <p:spPr>
          <a:xfrm>
            <a:off x="9158993" y="3362912"/>
            <a:ext cx="439742" cy="572719"/>
          </a:xfrm>
          <a:prstGeom prst="rect">
            <a:avLst/>
          </a:prstGeom>
          <a:gradFill rotWithShape="1">
            <a:gsLst>
              <a:gs pos="0">
                <a:srgbClr val="A5A5A5">
                  <a:lumMod val="110000"/>
                  <a:satMod val="105000"/>
                  <a:tint val="67000"/>
                </a:srgbClr>
              </a:gs>
              <a:gs pos="50000">
                <a:srgbClr val="A5A5A5">
                  <a:lumMod val="105000"/>
                  <a:satMod val="103000"/>
                  <a:tint val="73000"/>
                </a:srgbClr>
              </a:gs>
              <a:gs pos="100000">
                <a:srgbClr val="A5A5A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3223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702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cxnSp>
        <p:nvCxnSpPr>
          <p:cNvPr id="127" name="直線單箭頭接點 46">
            <a:extLst>
              <a:ext uri="{FF2B5EF4-FFF2-40B4-BE49-F238E27FC236}">
                <a16:creationId xmlns:a16="http://schemas.microsoft.com/office/drawing/2014/main" id="{12569C65-C3BF-4CC6-BF4D-27E338F3DCAF}"/>
              </a:ext>
            </a:extLst>
          </p:cNvPr>
          <p:cNvCxnSpPr>
            <a:cxnSpLocks/>
          </p:cNvCxnSpPr>
          <p:nvPr/>
        </p:nvCxnSpPr>
        <p:spPr>
          <a:xfrm>
            <a:off x="8706199" y="3706991"/>
            <a:ext cx="452793" cy="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28" name="直線單箭頭接點 47">
            <a:extLst>
              <a:ext uri="{FF2B5EF4-FFF2-40B4-BE49-F238E27FC236}">
                <a16:creationId xmlns:a16="http://schemas.microsoft.com/office/drawing/2014/main" id="{3E00812C-CDD4-4CB1-86BF-C653B3A3F1E3}"/>
              </a:ext>
            </a:extLst>
          </p:cNvPr>
          <p:cNvCxnSpPr>
            <a:cxnSpLocks/>
          </p:cNvCxnSpPr>
          <p:nvPr/>
        </p:nvCxnSpPr>
        <p:spPr>
          <a:xfrm flipH="1">
            <a:off x="6847248" y="3596282"/>
            <a:ext cx="452793" cy="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29" name="直線單箭頭接點 48">
            <a:extLst>
              <a:ext uri="{FF2B5EF4-FFF2-40B4-BE49-F238E27FC236}">
                <a16:creationId xmlns:a16="http://schemas.microsoft.com/office/drawing/2014/main" id="{5F5DDCF2-C614-4947-AB47-8C88004A779D}"/>
              </a:ext>
            </a:extLst>
          </p:cNvPr>
          <p:cNvCxnSpPr>
            <a:cxnSpLocks/>
          </p:cNvCxnSpPr>
          <p:nvPr/>
        </p:nvCxnSpPr>
        <p:spPr>
          <a:xfrm flipH="1">
            <a:off x="7757083" y="3596282"/>
            <a:ext cx="452793" cy="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30" name="直線單箭頭接點 49">
            <a:extLst>
              <a:ext uri="{FF2B5EF4-FFF2-40B4-BE49-F238E27FC236}">
                <a16:creationId xmlns:a16="http://schemas.microsoft.com/office/drawing/2014/main" id="{DC22E9F0-72C1-4195-8FD5-CEC081C2A3ED}"/>
              </a:ext>
            </a:extLst>
          </p:cNvPr>
          <p:cNvCxnSpPr>
            <a:cxnSpLocks/>
          </p:cNvCxnSpPr>
          <p:nvPr/>
        </p:nvCxnSpPr>
        <p:spPr>
          <a:xfrm flipH="1">
            <a:off x="8688182" y="3596282"/>
            <a:ext cx="452793" cy="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31" name="矩形 130">
            <a:extLst>
              <a:ext uri="{FF2B5EF4-FFF2-40B4-BE49-F238E27FC236}">
                <a16:creationId xmlns:a16="http://schemas.microsoft.com/office/drawing/2014/main" id="{64D44098-CF99-4C60-8499-6E50940965A1}"/>
              </a:ext>
            </a:extLst>
          </p:cNvPr>
          <p:cNvSpPr/>
          <p:nvPr/>
        </p:nvSpPr>
        <p:spPr>
          <a:xfrm>
            <a:off x="6420438" y="4703754"/>
            <a:ext cx="436445" cy="572718"/>
          </a:xfrm>
          <a:prstGeom prst="rect">
            <a:avLst/>
          </a:prstGeom>
          <a:gradFill rotWithShape="1">
            <a:gsLst>
              <a:gs pos="0">
                <a:srgbClr val="70AD47">
                  <a:lumMod val="110000"/>
                  <a:satMod val="105000"/>
                  <a:tint val="67000"/>
                </a:srgbClr>
              </a:gs>
              <a:gs pos="50000">
                <a:srgbClr val="70AD47">
                  <a:lumMod val="105000"/>
                  <a:satMod val="103000"/>
                  <a:tint val="73000"/>
                </a:srgbClr>
              </a:gs>
              <a:gs pos="100000">
                <a:srgbClr val="70AD47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70AD47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3223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702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132" name="矩形 131">
            <a:extLst>
              <a:ext uri="{FF2B5EF4-FFF2-40B4-BE49-F238E27FC236}">
                <a16:creationId xmlns:a16="http://schemas.microsoft.com/office/drawing/2014/main" id="{CAF9D9A3-5923-49DC-ADB2-8756E0D897D5}"/>
              </a:ext>
            </a:extLst>
          </p:cNvPr>
          <p:cNvSpPr/>
          <p:nvPr/>
        </p:nvSpPr>
        <p:spPr>
          <a:xfrm>
            <a:off x="7326976" y="4703752"/>
            <a:ext cx="439742" cy="572719"/>
          </a:xfrm>
          <a:prstGeom prst="rect">
            <a:avLst/>
          </a:prstGeom>
          <a:gradFill rotWithShape="1">
            <a:gsLst>
              <a:gs pos="0">
                <a:srgbClr val="70AD47">
                  <a:lumMod val="110000"/>
                  <a:satMod val="105000"/>
                  <a:tint val="67000"/>
                </a:srgbClr>
              </a:gs>
              <a:gs pos="50000">
                <a:srgbClr val="70AD47">
                  <a:lumMod val="105000"/>
                  <a:satMod val="103000"/>
                  <a:tint val="73000"/>
                </a:srgbClr>
              </a:gs>
              <a:gs pos="100000">
                <a:srgbClr val="70AD47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70AD47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3223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702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133" name="矩形 132">
            <a:extLst>
              <a:ext uri="{FF2B5EF4-FFF2-40B4-BE49-F238E27FC236}">
                <a16:creationId xmlns:a16="http://schemas.microsoft.com/office/drawing/2014/main" id="{EAFBE680-298A-451E-AD54-5AA855F5B059}"/>
              </a:ext>
            </a:extLst>
          </p:cNvPr>
          <p:cNvSpPr/>
          <p:nvPr/>
        </p:nvSpPr>
        <p:spPr>
          <a:xfrm>
            <a:off x="8236811" y="4703752"/>
            <a:ext cx="439742" cy="572719"/>
          </a:xfrm>
          <a:prstGeom prst="rect">
            <a:avLst/>
          </a:prstGeom>
          <a:gradFill rotWithShape="1">
            <a:gsLst>
              <a:gs pos="0">
                <a:srgbClr val="70AD47">
                  <a:lumMod val="110000"/>
                  <a:satMod val="105000"/>
                  <a:tint val="67000"/>
                </a:srgbClr>
              </a:gs>
              <a:gs pos="50000">
                <a:srgbClr val="70AD47">
                  <a:lumMod val="105000"/>
                  <a:satMod val="103000"/>
                  <a:tint val="73000"/>
                </a:srgbClr>
              </a:gs>
              <a:gs pos="100000">
                <a:srgbClr val="70AD47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70AD47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3223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702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134" name="矩形 133">
            <a:extLst>
              <a:ext uri="{FF2B5EF4-FFF2-40B4-BE49-F238E27FC236}">
                <a16:creationId xmlns:a16="http://schemas.microsoft.com/office/drawing/2014/main" id="{7BACEB32-5866-4F46-97ED-E08C6EBF36F5}"/>
              </a:ext>
            </a:extLst>
          </p:cNvPr>
          <p:cNvSpPr/>
          <p:nvPr/>
        </p:nvSpPr>
        <p:spPr>
          <a:xfrm>
            <a:off x="9167910" y="4703752"/>
            <a:ext cx="439742" cy="572719"/>
          </a:xfrm>
          <a:prstGeom prst="rect">
            <a:avLst/>
          </a:prstGeom>
          <a:gradFill rotWithShape="1">
            <a:gsLst>
              <a:gs pos="0">
                <a:srgbClr val="70AD47">
                  <a:lumMod val="110000"/>
                  <a:satMod val="105000"/>
                  <a:tint val="67000"/>
                </a:srgbClr>
              </a:gs>
              <a:gs pos="50000">
                <a:srgbClr val="70AD47">
                  <a:lumMod val="105000"/>
                  <a:satMod val="103000"/>
                  <a:tint val="73000"/>
                </a:srgbClr>
              </a:gs>
              <a:gs pos="100000">
                <a:srgbClr val="70AD47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70AD47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3223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702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文字方塊 54">
                <a:extLst>
                  <a:ext uri="{FF2B5EF4-FFF2-40B4-BE49-F238E27FC236}">
                    <a16:creationId xmlns:a16="http://schemas.microsoft.com/office/drawing/2014/main" id="{4D9E2BFE-B4FB-4ED7-94C4-7F4494BC37AC}"/>
                  </a:ext>
                </a:extLst>
              </p:cNvPr>
              <p:cNvSpPr txBox="1"/>
              <p:nvPr/>
            </p:nvSpPr>
            <p:spPr>
              <a:xfrm>
                <a:off x="9049734" y="4786468"/>
                <a:ext cx="676092" cy="441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43223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269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269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kumimoji="0" lang="en-US" altLang="zh-TW" sz="2269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kumimoji="0" lang="zh-TW" altLang="en-US" sz="2269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135" name="文字方塊 54">
                <a:extLst>
                  <a:ext uri="{FF2B5EF4-FFF2-40B4-BE49-F238E27FC236}">
                    <a16:creationId xmlns:a16="http://schemas.microsoft.com/office/drawing/2014/main" id="{4D9E2BFE-B4FB-4ED7-94C4-7F4494BC37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9734" y="4786468"/>
                <a:ext cx="676092" cy="44153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文字方塊 55">
                <a:extLst>
                  <a:ext uri="{FF2B5EF4-FFF2-40B4-BE49-F238E27FC236}">
                    <a16:creationId xmlns:a16="http://schemas.microsoft.com/office/drawing/2014/main" id="{8F41038C-4284-4C04-B945-7C05FD2960C0}"/>
                  </a:ext>
                </a:extLst>
              </p:cNvPr>
              <p:cNvSpPr txBox="1"/>
              <p:nvPr/>
            </p:nvSpPr>
            <p:spPr>
              <a:xfrm>
                <a:off x="8126865" y="4793476"/>
                <a:ext cx="676092" cy="441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43223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269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269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kumimoji="0" lang="en-US" altLang="zh-TW" sz="2269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kumimoji="0" lang="zh-TW" altLang="en-US" sz="2269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136" name="文字方塊 55">
                <a:extLst>
                  <a:ext uri="{FF2B5EF4-FFF2-40B4-BE49-F238E27FC236}">
                    <a16:creationId xmlns:a16="http://schemas.microsoft.com/office/drawing/2014/main" id="{8F41038C-4284-4C04-B945-7C05FD2960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6865" y="4793476"/>
                <a:ext cx="676092" cy="44153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文字方塊 56">
                <a:extLst>
                  <a:ext uri="{FF2B5EF4-FFF2-40B4-BE49-F238E27FC236}">
                    <a16:creationId xmlns:a16="http://schemas.microsoft.com/office/drawing/2014/main" id="{3BC5E86D-6A8B-426D-AEB4-F5E0DEAE6BF1}"/>
                  </a:ext>
                </a:extLst>
              </p:cNvPr>
              <p:cNvSpPr txBox="1"/>
              <p:nvPr/>
            </p:nvSpPr>
            <p:spPr>
              <a:xfrm>
                <a:off x="7217030" y="4811754"/>
                <a:ext cx="676092" cy="441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43223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269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269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kumimoji="0" lang="en-US" altLang="zh-TW" sz="2269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kumimoji="0" lang="zh-TW" altLang="en-US" sz="2269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137" name="文字方塊 56">
                <a:extLst>
                  <a:ext uri="{FF2B5EF4-FFF2-40B4-BE49-F238E27FC236}">
                    <a16:creationId xmlns:a16="http://schemas.microsoft.com/office/drawing/2014/main" id="{3BC5E86D-6A8B-426D-AEB4-F5E0DEAE6B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7030" y="4811754"/>
                <a:ext cx="676092" cy="44153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文字方塊 57">
                <a:extLst>
                  <a:ext uri="{FF2B5EF4-FFF2-40B4-BE49-F238E27FC236}">
                    <a16:creationId xmlns:a16="http://schemas.microsoft.com/office/drawing/2014/main" id="{1D6BA34E-2E98-4F04-BE2C-14D785D33E6A}"/>
                  </a:ext>
                </a:extLst>
              </p:cNvPr>
              <p:cNvSpPr txBox="1"/>
              <p:nvPr/>
            </p:nvSpPr>
            <p:spPr>
              <a:xfrm>
                <a:off x="6328256" y="4769230"/>
                <a:ext cx="676092" cy="441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43223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269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269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kumimoji="0" lang="en-US" altLang="zh-TW" sz="2269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kumimoji="0" lang="zh-TW" altLang="en-US" sz="2269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138" name="文字方塊 57">
                <a:extLst>
                  <a:ext uri="{FF2B5EF4-FFF2-40B4-BE49-F238E27FC236}">
                    <a16:creationId xmlns:a16="http://schemas.microsoft.com/office/drawing/2014/main" id="{1D6BA34E-2E98-4F04-BE2C-14D785D33E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8256" y="4769230"/>
                <a:ext cx="676092" cy="441531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9" name="矩形 138">
            <a:extLst>
              <a:ext uri="{FF2B5EF4-FFF2-40B4-BE49-F238E27FC236}">
                <a16:creationId xmlns:a16="http://schemas.microsoft.com/office/drawing/2014/main" id="{CBFA2BB8-E48F-41EF-A588-EB14716FDD13}"/>
              </a:ext>
            </a:extLst>
          </p:cNvPr>
          <p:cNvSpPr/>
          <p:nvPr/>
        </p:nvSpPr>
        <p:spPr>
          <a:xfrm>
            <a:off x="6419542" y="2092461"/>
            <a:ext cx="436445" cy="572718"/>
          </a:xfrm>
          <a:prstGeom prst="rect">
            <a:avLst/>
          </a:prstGeom>
          <a:gradFill rotWithShape="1">
            <a:gsLst>
              <a:gs pos="0">
                <a:srgbClr val="70AD47">
                  <a:lumMod val="110000"/>
                  <a:satMod val="105000"/>
                  <a:tint val="67000"/>
                </a:srgbClr>
              </a:gs>
              <a:gs pos="50000">
                <a:srgbClr val="70AD47">
                  <a:lumMod val="105000"/>
                  <a:satMod val="103000"/>
                  <a:tint val="73000"/>
                </a:srgbClr>
              </a:gs>
              <a:gs pos="100000">
                <a:srgbClr val="70AD47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70AD47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3223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702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140" name="矩形 139">
            <a:extLst>
              <a:ext uri="{FF2B5EF4-FFF2-40B4-BE49-F238E27FC236}">
                <a16:creationId xmlns:a16="http://schemas.microsoft.com/office/drawing/2014/main" id="{3A9B84DB-7FE1-4655-8711-0B410306FAF1}"/>
              </a:ext>
            </a:extLst>
          </p:cNvPr>
          <p:cNvSpPr/>
          <p:nvPr/>
        </p:nvSpPr>
        <p:spPr>
          <a:xfrm>
            <a:off x="7326081" y="2092460"/>
            <a:ext cx="439742" cy="572719"/>
          </a:xfrm>
          <a:prstGeom prst="rect">
            <a:avLst/>
          </a:prstGeom>
          <a:gradFill rotWithShape="1">
            <a:gsLst>
              <a:gs pos="0">
                <a:srgbClr val="70AD47">
                  <a:lumMod val="110000"/>
                  <a:satMod val="105000"/>
                  <a:tint val="67000"/>
                </a:srgbClr>
              </a:gs>
              <a:gs pos="50000">
                <a:srgbClr val="70AD47">
                  <a:lumMod val="105000"/>
                  <a:satMod val="103000"/>
                  <a:tint val="73000"/>
                </a:srgbClr>
              </a:gs>
              <a:gs pos="100000">
                <a:srgbClr val="70AD47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70AD47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3223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702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141" name="矩形 140">
            <a:extLst>
              <a:ext uri="{FF2B5EF4-FFF2-40B4-BE49-F238E27FC236}">
                <a16:creationId xmlns:a16="http://schemas.microsoft.com/office/drawing/2014/main" id="{9F2E0EDD-28ED-4601-B5C7-154D5C401327}"/>
              </a:ext>
            </a:extLst>
          </p:cNvPr>
          <p:cNvSpPr/>
          <p:nvPr/>
        </p:nvSpPr>
        <p:spPr>
          <a:xfrm>
            <a:off x="8235916" y="2092460"/>
            <a:ext cx="439742" cy="572719"/>
          </a:xfrm>
          <a:prstGeom prst="rect">
            <a:avLst/>
          </a:prstGeom>
          <a:gradFill rotWithShape="1">
            <a:gsLst>
              <a:gs pos="0">
                <a:srgbClr val="70AD47">
                  <a:lumMod val="110000"/>
                  <a:satMod val="105000"/>
                  <a:tint val="67000"/>
                </a:srgbClr>
              </a:gs>
              <a:gs pos="50000">
                <a:srgbClr val="70AD47">
                  <a:lumMod val="105000"/>
                  <a:satMod val="103000"/>
                  <a:tint val="73000"/>
                </a:srgbClr>
              </a:gs>
              <a:gs pos="100000">
                <a:srgbClr val="70AD47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70AD47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3223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702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142" name="矩形 141">
            <a:extLst>
              <a:ext uri="{FF2B5EF4-FFF2-40B4-BE49-F238E27FC236}">
                <a16:creationId xmlns:a16="http://schemas.microsoft.com/office/drawing/2014/main" id="{DD761F2E-82F7-4581-859D-DF26CA5A541B}"/>
              </a:ext>
            </a:extLst>
          </p:cNvPr>
          <p:cNvSpPr/>
          <p:nvPr/>
        </p:nvSpPr>
        <p:spPr>
          <a:xfrm>
            <a:off x="9167015" y="2092460"/>
            <a:ext cx="439742" cy="572719"/>
          </a:xfrm>
          <a:prstGeom prst="rect">
            <a:avLst/>
          </a:prstGeom>
          <a:gradFill rotWithShape="1">
            <a:gsLst>
              <a:gs pos="0">
                <a:srgbClr val="70AD47">
                  <a:lumMod val="110000"/>
                  <a:satMod val="105000"/>
                  <a:tint val="67000"/>
                </a:srgbClr>
              </a:gs>
              <a:gs pos="50000">
                <a:srgbClr val="70AD47">
                  <a:lumMod val="105000"/>
                  <a:satMod val="103000"/>
                  <a:tint val="73000"/>
                </a:srgbClr>
              </a:gs>
              <a:gs pos="100000">
                <a:srgbClr val="70AD47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70AD47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3223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702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文字方塊 62">
                <a:extLst>
                  <a:ext uri="{FF2B5EF4-FFF2-40B4-BE49-F238E27FC236}">
                    <a16:creationId xmlns:a16="http://schemas.microsoft.com/office/drawing/2014/main" id="{3E7CD02C-CDB6-481F-A5D5-0FA8494C6E0B}"/>
                  </a:ext>
                </a:extLst>
              </p:cNvPr>
              <p:cNvSpPr txBox="1"/>
              <p:nvPr/>
            </p:nvSpPr>
            <p:spPr>
              <a:xfrm>
                <a:off x="9048839" y="2175176"/>
                <a:ext cx="676092" cy="441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43223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269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269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kumimoji="0" lang="en-US" altLang="zh-TW" sz="2269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kumimoji="0" lang="zh-TW" altLang="en-US" sz="2269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143" name="文字方塊 62">
                <a:extLst>
                  <a:ext uri="{FF2B5EF4-FFF2-40B4-BE49-F238E27FC236}">
                    <a16:creationId xmlns:a16="http://schemas.microsoft.com/office/drawing/2014/main" id="{3E7CD02C-CDB6-481F-A5D5-0FA8494C6E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8839" y="2175176"/>
                <a:ext cx="676092" cy="441531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文字方塊 63">
                <a:extLst>
                  <a:ext uri="{FF2B5EF4-FFF2-40B4-BE49-F238E27FC236}">
                    <a16:creationId xmlns:a16="http://schemas.microsoft.com/office/drawing/2014/main" id="{4365F7DC-5645-4450-872E-1C76A344D063}"/>
                  </a:ext>
                </a:extLst>
              </p:cNvPr>
              <p:cNvSpPr txBox="1"/>
              <p:nvPr/>
            </p:nvSpPr>
            <p:spPr>
              <a:xfrm>
                <a:off x="8125969" y="2182183"/>
                <a:ext cx="676092" cy="441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43223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269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269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kumimoji="0" lang="en-US" altLang="zh-TW" sz="2269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kumimoji="0" lang="zh-TW" altLang="en-US" sz="2269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144" name="文字方塊 63">
                <a:extLst>
                  <a:ext uri="{FF2B5EF4-FFF2-40B4-BE49-F238E27FC236}">
                    <a16:creationId xmlns:a16="http://schemas.microsoft.com/office/drawing/2014/main" id="{4365F7DC-5645-4450-872E-1C76A344D0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5969" y="2182183"/>
                <a:ext cx="676092" cy="44153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文字方塊 64">
                <a:extLst>
                  <a:ext uri="{FF2B5EF4-FFF2-40B4-BE49-F238E27FC236}">
                    <a16:creationId xmlns:a16="http://schemas.microsoft.com/office/drawing/2014/main" id="{E1606BE7-3AB2-4DEE-9455-4CB2EAD4024D}"/>
                  </a:ext>
                </a:extLst>
              </p:cNvPr>
              <p:cNvSpPr txBox="1"/>
              <p:nvPr/>
            </p:nvSpPr>
            <p:spPr>
              <a:xfrm>
                <a:off x="7216135" y="2200462"/>
                <a:ext cx="676092" cy="441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43223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269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269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kumimoji="0" lang="en-US" altLang="zh-TW" sz="2269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kumimoji="0" lang="zh-TW" altLang="en-US" sz="2269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145" name="文字方塊 64">
                <a:extLst>
                  <a:ext uri="{FF2B5EF4-FFF2-40B4-BE49-F238E27FC236}">
                    <a16:creationId xmlns:a16="http://schemas.microsoft.com/office/drawing/2014/main" id="{E1606BE7-3AB2-4DEE-9455-4CB2EAD402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6135" y="2200462"/>
                <a:ext cx="676092" cy="441531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6" name="文字方塊 65">
                <a:extLst>
                  <a:ext uri="{FF2B5EF4-FFF2-40B4-BE49-F238E27FC236}">
                    <a16:creationId xmlns:a16="http://schemas.microsoft.com/office/drawing/2014/main" id="{C7F4D547-6819-4E5B-972F-81C75F2D3DF9}"/>
                  </a:ext>
                </a:extLst>
              </p:cNvPr>
              <p:cNvSpPr txBox="1"/>
              <p:nvPr/>
            </p:nvSpPr>
            <p:spPr>
              <a:xfrm>
                <a:off x="6327361" y="2157937"/>
                <a:ext cx="676092" cy="441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43223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269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269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kumimoji="0" lang="en-US" altLang="zh-TW" sz="2269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kumimoji="0" lang="zh-TW" altLang="en-US" sz="2269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146" name="文字方塊 65">
                <a:extLst>
                  <a:ext uri="{FF2B5EF4-FFF2-40B4-BE49-F238E27FC236}">
                    <a16:creationId xmlns:a16="http://schemas.microsoft.com/office/drawing/2014/main" id="{C7F4D547-6819-4E5B-972F-81C75F2D3D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7361" y="2157937"/>
                <a:ext cx="676092" cy="441531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7" name="直線單箭頭接點 66">
            <a:extLst>
              <a:ext uri="{FF2B5EF4-FFF2-40B4-BE49-F238E27FC236}">
                <a16:creationId xmlns:a16="http://schemas.microsoft.com/office/drawing/2014/main" id="{1C347FA4-4C72-4398-95DC-602912FEBD80}"/>
              </a:ext>
            </a:extLst>
          </p:cNvPr>
          <p:cNvCxnSpPr>
            <a:cxnSpLocks/>
          </p:cNvCxnSpPr>
          <p:nvPr/>
        </p:nvCxnSpPr>
        <p:spPr>
          <a:xfrm flipV="1">
            <a:off x="7536728" y="3962585"/>
            <a:ext cx="0" cy="741168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48" name="直線單箭頭接點 67">
            <a:extLst>
              <a:ext uri="{FF2B5EF4-FFF2-40B4-BE49-F238E27FC236}">
                <a16:creationId xmlns:a16="http://schemas.microsoft.com/office/drawing/2014/main" id="{8F29A437-AE3F-47E3-A5FD-13ADC902C51B}"/>
              </a:ext>
            </a:extLst>
          </p:cNvPr>
          <p:cNvCxnSpPr>
            <a:cxnSpLocks/>
          </p:cNvCxnSpPr>
          <p:nvPr/>
        </p:nvCxnSpPr>
        <p:spPr>
          <a:xfrm flipV="1">
            <a:off x="8454255" y="3944730"/>
            <a:ext cx="0" cy="741168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49" name="直線單箭頭接點 68">
            <a:extLst>
              <a:ext uri="{FF2B5EF4-FFF2-40B4-BE49-F238E27FC236}">
                <a16:creationId xmlns:a16="http://schemas.microsoft.com/office/drawing/2014/main" id="{5184F9FD-CA91-4677-8AD9-C719F1F5BF79}"/>
              </a:ext>
            </a:extLst>
          </p:cNvPr>
          <p:cNvCxnSpPr>
            <a:cxnSpLocks/>
          </p:cNvCxnSpPr>
          <p:nvPr/>
        </p:nvCxnSpPr>
        <p:spPr>
          <a:xfrm flipV="1">
            <a:off x="9389981" y="3944730"/>
            <a:ext cx="0" cy="741168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50" name="直線單箭頭接點 69">
            <a:extLst>
              <a:ext uri="{FF2B5EF4-FFF2-40B4-BE49-F238E27FC236}">
                <a16:creationId xmlns:a16="http://schemas.microsoft.com/office/drawing/2014/main" id="{44038E91-D3D0-4CA3-8CAF-15DBD71F469B}"/>
              </a:ext>
            </a:extLst>
          </p:cNvPr>
          <p:cNvCxnSpPr>
            <a:cxnSpLocks/>
          </p:cNvCxnSpPr>
          <p:nvPr/>
        </p:nvCxnSpPr>
        <p:spPr>
          <a:xfrm flipV="1">
            <a:off x="6627576" y="2639600"/>
            <a:ext cx="0" cy="741168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51" name="直線單箭頭接點 70">
            <a:extLst>
              <a:ext uri="{FF2B5EF4-FFF2-40B4-BE49-F238E27FC236}">
                <a16:creationId xmlns:a16="http://schemas.microsoft.com/office/drawing/2014/main" id="{58913494-B3A7-4E4C-B84B-B41B0CFA17A6}"/>
              </a:ext>
            </a:extLst>
          </p:cNvPr>
          <p:cNvCxnSpPr>
            <a:cxnSpLocks/>
          </p:cNvCxnSpPr>
          <p:nvPr/>
        </p:nvCxnSpPr>
        <p:spPr>
          <a:xfrm flipV="1">
            <a:off x="7536003" y="2639600"/>
            <a:ext cx="0" cy="741168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52" name="直線單箭頭接點 71">
            <a:extLst>
              <a:ext uri="{FF2B5EF4-FFF2-40B4-BE49-F238E27FC236}">
                <a16:creationId xmlns:a16="http://schemas.microsoft.com/office/drawing/2014/main" id="{FBE1E5BA-7757-4C81-9B0C-2B987CDE3D7C}"/>
              </a:ext>
            </a:extLst>
          </p:cNvPr>
          <p:cNvCxnSpPr>
            <a:cxnSpLocks/>
          </p:cNvCxnSpPr>
          <p:nvPr/>
        </p:nvCxnSpPr>
        <p:spPr>
          <a:xfrm flipV="1">
            <a:off x="8453530" y="2621745"/>
            <a:ext cx="0" cy="741168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53" name="直線單箭頭接點 72">
            <a:extLst>
              <a:ext uri="{FF2B5EF4-FFF2-40B4-BE49-F238E27FC236}">
                <a16:creationId xmlns:a16="http://schemas.microsoft.com/office/drawing/2014/main" id="{B5327B07-DCD3-4A31-9960-6986B0037D06}"/>
              </a:ext>
            </a:extLst>
          </p:cNvPr>
          <p:cNvCxnSpPr>
            <a:cxnSpLocks/>
          </p:cNvCxnSpPr>
          <p:nvPr/>
        </p:nvCxnSpPr>
        <p:spPr>
          <a:xfrm flipV="1">
            <a:off x="9389256" y="2621745"/>
            <a:ext cx="0" cy="741168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54" name="矩形: 圓角 73">
            <a:extLst>
              <a:ext uri="{FF2B5EF4-FFF2-40B4-BE49-F238E27FC236}">
                <a16:creationId xmlns:a16="http://schemas.microsoft.com/office/drawing/2014/main" id="{2054C5E2-45B4-4A42-9764-46C1A6E291AF}"/>
              </a:ext>
            </a:extLst>
          </p:cNvPr>
          <p:cNvSpPr/>
          <p:nvPr/>
        </p:nvSpPr>
        <p:spPr>
          <a:xfrm>
            <a:off x="6070487" y="2969768"/>
            <a:ext cx="3802489" cy="1421687"/>
          </a:xfrm>
          <a:prstGeom prst="roundRect">
            <a:avLst/>
          </a:prstGeom>
          <a:blipFill>
            <a:blip r:embed="rId18"/>
            <a:tile tx="0" ty="0" sx="100000" sy="100000" flip="none" algn="tl"/>
          </a:blipFill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3223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647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t>Self-Attention Layer</a:t>
            </a:r>
            <a:endParaRPr kumimoji="0" lang="zh-TW" altLang="en-US" sz="2647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文字方塊 74">
                <a:extLst>
                  <a:ext uri="{FF2B5EF4-FFF2-40B4-BE49-F238E27FC236}">
                    <a16:creationId xmlns:a16="http://schemas.microsoft.com/office/drawing/2014/main" id="{E723CDE1-DEC2-4ADA-ABFE-0C537CDF3821}"/>
                  </a:ext>
                </a:extLst>
              </p:cNvPr>
              <p:cNvSpPr txBox="1"/>
              <p:nvPr/>
            </p:nvSpPr>
            <p:spPr>
              <a:xfrm>
                <a:off x="6070488" y="940759"/>
                <a:ext cx="4696667" cy="7907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43223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altLang="zh-TW" sz="2269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0" lang="en-US" altLang="zh-TW" sz="2269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kumimoji="0" lang="en-US" altLang="zh-TW" sz="2269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kumimoji="0" lang="en-US" altLang="zh-TW" sz="2269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altLang="zh-TW" sz="2269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0" lang="en-US" altLang="zh-TW" sz="2269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kumimoji="0" lang="en-US" altLang="zh-TW" sz="2269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kumimoji="0" lang="en-US" altLang="zh-TW" sz="2269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altLang="zh-TW" sz="2269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0" lang="en-US" altLang="zh-TW" sz="2269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kumimoji="0" lang="en-US" altLang="zh-TW" sz="2269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kumimoji="0" lang="en-US" altLang="zh-TW" sz="2269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altLang="zh-TW" sz="2269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0" lang="en-US" altLang="zh-TW" sz="2269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kumimoji="0" lang="en-US" altLang="zh-TW" sz="2269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r>
                  <a:rPr kumimoji="0" lang="zh-TW" altLang="en-US" sz="2269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 </a:t>
                </a:r>
                <a:r>
                  <a:rPr kumimoji="0" lang="en-US" altLang="zh-TW" sz="2269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can be parallelly computed. </a:t>
                </a:r>
                <a:endParaRPr kumimoji="0" lang="zh-TW" altLang="en-US" sz="2269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155" name="文字方塊 74">
                <a:extLst>
                  <a:ext uri="{FF2B5EF4-FFF2-40B4-BE49-F238E27FC236}">
                    <a16:creationId xmlns:a16="http://schemas.microsoft.com/office/drawing/2014/main" id="{E723CDE1-DEC2-4ADA-ABFE-0C537CDF38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0488" y="940759"/>
                <a:ext cx="4696667" cy="790729"/>
              </a:xfrm>
              <a:prstGeom prst="rect">
                <a:avLst/>
              </a:prstGeom>
              <a:blipFill>
                <a:blip r:embed="rId19"/>
                <a:stretch>
                  <a:fillRect l="-1818" t="-3846" b="-153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文字方塊 75">
                <a:extLst>
                  <a:ext uri="{FF2B5EF4-FFF2-40B4-BE49-F238E27FC236}">
                    <a16:creationId xmlns:a16="http://schemas.microsoft.com/office/drawing/2014/main" id="{363209A9-835C-4194-8C1F-C920EF5DCB53}"/>
                  </a:ext>
                </a:extLst>
              </p:cNvPr>
              <p:cNvSpPr txBox="1"/>
              <p:nvPr/>
            </p:nvSpPr>
            <p:spPr>
              <a:xfrm>
                <a:off x="6098233" y="116931"/>
                <a:ext cx="3974908" cy="8021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43223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altLang="zh-TW" sz="2269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0" lang="en-US" altLang="zh-TW" sz="2269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kumimoji="0" lang="en-US" altLang="zh-TW" sz="2269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r>
                  <a:rPr kumimoji="0" lang="en-US" altLang="zh-TW" sz="2269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 is obtained based on the whole input sequence. </a:t>
                </a:r>
                <a:endParaRPr kumimoji="0" lang="zh-TW" altLang="en-US" sz="2269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156" name="文字方塊 75">
                <a:extLst>
                  <a:ext uri="{FF2B5EF4-FFF2-40B4-BE49-F238E27FC236}">
                    <a16:creationId xmlns:a16="http://schemas.microsoft.com/office/drawing/2014/main" id="{363209A9-835C-4194-8C1F-C920EF5DCB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8233" y="116931"/>
                <a:ext cx="3974908" cy="802143"/>
              </a:xfrm>
              <a:prstGeom prst="rect">
                <a:avLst/>
              </a:prstGeom>
              <a:blipFill>
                <a:blip r:embed="rId20"/>
                <a:stretch>
                  <a:fillRect l="-1994" t="-2273" b="-151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7" name="箭號: 向右 76">
            <a:extLst>
              <a:ext uri="{FF2B5EF4-FFF2-40B4-BE49-F238E27FC236}">
                <a16:creationId xmlns:a16="http://schemas.microsoft.com/office/drawing/2014/main" id="{A30B8CAB-BDDD-4F57-A14B-BAD8F836ECE4}"/>
              </a:ext>
            </a:extLst>
          </p:cNvPr>
          <p:cNvSpPr/>
          <p:nvPr/>
        </p:nvSpPr>
        <p:spPr>
          <a:xfrm>
            <a:off x="5519457" y="3406576"/>
            <a:ext cx="470092" cy="600830"/>
          </a:xfrm>
          <a:prstGeom prst="rightArrow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3223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702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158" name="文字方塊 77">
            <a:extLst>
              <a:ext uri="{FF2B5EF4-FFF2-40B4-BE49-F238E27FC236}">
                <a16:creationId xmlns:a16="http://schemas.microsoft.com/office/drawing/2014/main" id="{5AF0002F-C2F5-4895-9EC4-FAAF2FD34829}"/>
              </a:ext>
            </a:extLst>
          </p:cNvPr>
          <p:cNvSpPr txBox="1"/>
          <p:nvPr/>
        </p:nvSpPr>
        <p:spPr>
          <a:xfrm>
            <a:off x="1614538" y="5390086"/>
            <a:ext cx="8481560" cy="907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43223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647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You can try to replace any thing that has been done by RNN with self-attention. </a:t>
            </a:r>
            <a:endParaRPr kumimoji="0" lang="zh-TW" altLang="en-US" sz="2647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304630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5" grpId="0"/>
      <p:bldP spid="156" grpId="0"/>
      <p:bldP spid="15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1522075" cy="648335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0" y="372533"/>
            <a:ext cx="364067" cy="343040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标题 1"/>
          <p:cNvSpPr txBox="1">
            <a:spLocks/>
          </p:cNvSpPr>
          <p:nvPr/>
        </p:nvSpPr>
        <p:spPr>
          <a:xfrm>
            <a:off x="499534" y="127553"/>
            <a:ext cx="9558866" cy="579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ts val="5500"/>
              </a:lnSpc>
            </a:pPr>
            <a:r>
              <a:rPr kumimoji="1" lang="en-US" altLang="zh-CN" sz="2800" smtClean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6.Transformer——Self Attention</a:t>
            </a:r>
            <a:endParaRPr kumimoji="1" lang="zh-CN" altLang="en-US" sz="2800" dirty="0">
              <a:solidFill>
                <a:srgbClr val="FF66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80" name="群組 2">
            <a:extLst>
              <a:ext uri="{FF2B5EF4-FFF2-40B4-BE49-F238E27FC236}">
                <a16:creationId xmlns:a16="http://schemas.microsoft.com/office/drawing/2014/main" id="{86C6E4AF-BD58-4F31-89E7-9075631CEFD2}"/>
              </a:ext>
            </a:extLst>
          </p:cNvPr>
          <p:cNvGrpSpPr/>
          <p:nvPr/>
        </p:nvGrpSpPr>
        <p:grpSpPr>
          <a:xfrm>
            <a:off x="1758407" y="4690970"/>
            <a:ext cx="715161" cy="1669208"/>
            <a:chOff x="988440" y="4874027"/>
            <a:chExt cx="715161" cy="1669208"/>
          </a:xfrm>
        </p:grpSpPr>
        <p:sp>
          <p:nvSpPr>
            <p:cNvPr id="81" name="矩形 80">
              <a:extLst>
                <a:ext uri="{FF2B5EF4-FFF2-40B4-BE49-F238E27FC236}">
                  <a16:creationId xmlns:a16="http://schemas.microsoft.com/office/drawing/2014/main" id="{7C069440-4382-40DE-A0E7-0D062A98F2E9}"/>
                </a:ext>
              </a:extLst>
            </p:cNvPr>
            <p:cNvSpPr/>
            <p:nvPr/>
          </p:nvSpPr>
          <p:spPr>
            <a:xfrm>
              <a:off x="1066278" y="4874027"/>
              <a:ext cx="461666" cy="605813"/>
            </a:xfrm>
            <a:prstGeom prst="rect">
              <a:avLst/>
            </a:prstGeom>
            <a:gradFill rotWithShape="1">
              <a:gsLst>
                <a:gs pos="0">
                  <a:srgbClr val="70AD47">
                    <a:lumMod val="110000"/>
                    <a:satMod val="105000"/>
                    <a:tint val="67000"/>
                  </a:srgbClr>
                </a:gs>
                <a:gs pos="50000">
                  <a:srgbClr val="70AD47">
                    <a:lumMod val="105000"/>
                    <a:satMod val="103000"/>
                    <a:tint val="73000"/>
                  </a:srgbClr>
                </a:gs>
                <a:gs pos="100000">
                  <a:srgbClr val="70AD47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70AD47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p:sp>
          <p:nvSpPr>
            <p:cNvPr id="82" name="矩形 81">
              <a:extLst>
                <a:ext uri="{FF2B5EF4-FFF2-40B4-BE49-F238E27FC236}">
                  <a16:creationId xmlns:a16="http://schemas.microsoft.com/office/drawing/2014/main" id="{7FA0B02C-4778-48B3-B13E-F87994588CE0}"/>
                </a:ext>
              </a:extLst>
            </p:cNvPr>
            <p:cNvSpPr/>
            <p:nvPr/>
          </p:nvSpPr>
          <p:spPr>
            <a:xfrm>
              <a:off x="1095305" y="5877761"/>
              <a:ext cx="465153" cy="665474"/>
            </a:xfrm>
            <a:prstGeom prst="rect">
              <a:avLst/>
            </a:prstGeom>
            <a:gradFill rotWithShape="1">
              <a:gsLst>
                <a:gs pos="0">
                  <a:srgbClr val="4472C4">
                    <a:lumMod val="110000"/>
                    <a:satMod val="105000"/>
                    <a:tint val="67000"/>
                  </a:srgbClr>
                </a:gs>
                <a:gs pos="50000">
                  <a:srgbClr val="4472C4">
                    <a:lumMod val="105000"/>
                    <a:satMod val="103000"/>
                    <a:tint val="73000"/>
                  </a:srgbClr>
                </a:gs>
                <a:gs pos="100000">
                  <a:srgbClr val="4472C4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p:cxnSp>
          <p:nvCxnSpPr>
            <p:cNvPr id="83" name="直線單箭頭接點 14">
              <a:extLst>
                <a:ext uri="{FF2B5EF4-FFF2-40B4-BE49-F238E27FC236}">
                  <a16:creationId xmlns:a16="http://schemas.microsoft.com/office/drawing/2014/main" id="{FD61BD0A-FFD0-4B61-9B91-2BAE0BBBF6BF}"/>
                </a:ext>
              </a:extLst>
            </p:cNvPr>
            <p:cNvCxnSpPr/>
            <p:nvPr/>
          </p:nvCxnSpPr>
          <p:spPr>
            <a:xfrm flipV="1">
              <a:off x="1315029" y="5512207"/>
              <a:ext cx="0" cy="312708"/>
            </a:xfrm>
            <a:prstGeom prst="straightConnector1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miter lim="800000"/>
              <a:tailEnd type="triangle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9" name="文字方塊 56">
                  <a:extLst>
                    <a:ext uri="{FF2B5EF4-FFF2-40B4-BE49-F238E27FC236}">
                      <a16:creationId xmlns:a16="http://schemas.microsoft.com/office/drawing/2014/main" id="{18CDA245-ACBA-4F13-9207-26A251A70F12}"/>
                    </a:ext>
                  </a:extLst>
                </p:cNvPr>
                <p:cNvSpPr txBox="1"/>
                <p:nvPr/>
              </p:nvSpPr>
              <p:spPr>
                <a:xfrm>
                  <a:off x="988440" y="5948183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57" name="文字方塊 56">
                  <a:extLst>
                    <a:ext uri="{FF2B5EF4-FFF2-40B4-BE49-F238E27FC236}">
                      <a16:creationId xmlns:a16="http://schemas.microsoft.com/office/drawing/2014/main" id="{18CDA245-ACBA-4F13-9207-26A251A70F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8440" y="5948183"/>
                  <a:ext cx="715161" cy="46166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60" name="群組 13">
            <a:extLst>
              <a:ext uri="{FF2B5EF4-FFF2-40B4-BE49-F238E27FC236}">
                <a16:creationId xmlns:a16="http://schemas.microsoft.com/office/drawing/2014/main" id="{4E2239E7-C8FB-4B4B-BAA0-DE4001CAE0F5}"/>
              </a:ext>
            </a:extLst>
          </p:cNvPr>
          <p:cNvGrpSpPr/>
          <p:nvPr/>
        </p:nvGrpSpPr>
        <p:grpSpPr>
          <a:xfrm>
            <a:off x="3995878" y="4690969"/>
            <a:ext cx="715161" cy="1669209"/>
            <a:chOff x="3049476" y="4874026"/>
            <a:chExt cx="715161" cy="1669209"/>
          </a:xfrm>
        </p:grpSpPr>
        <p:sp>
          <p:nvSpPr>
            <p:cNvPr id="161" name="矩形 160">
              <a:extLst>
                <a:ext uri="{FF2B5EF4-FFF2-40B4-BE49-F238E27FC236}">
                  <a16:creationId xmlns:a16="http://schemas.microsoft.com/office/drawing/2014/main" id="{181D0572-D8B6-4E66-AB3C-12C7E1A82602}"/>
                </a:ext>
              </a:extLst>
            </p:cNvPr>
            <p:cNvSpPr/>
            <p:nvPr/>
          </p:nvSpPr>
          <p:spPr>
            <a:xfrm>
              <a:off x="3165634" y="4874026"/>
              <a:ext cx="465153" cy="605814"/>
            </a:xfrm>
            <a:prstGeom prst="rect">
              <a:avLst/>
            </a:prstGeom>
            <a:gradFill rotWithShape="1">
              <a:gsLst>
                <a:gs pos="0">
                  <a:srgbClr val="70AD47">
                    <a:lumMod val="110000"/>
                    <a:satMod val="105000"/>
                    <a:tint val="67000"/>
                  </a:srgbClr>
                </a:gs>
                <a:gs pos="50000">
                  <a:srgbClr val="70AD47">
                    <a:lumMod val="105000"/>
                    <a:satMod val="103000"/>
                    <a:tint val="73000"/>
                  </a:srgbClr>
                </a:gs>
                <a:gs pos="100000">
                  <a:srgbClr val="70AD47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70AD47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p:sp>
          <p:nvSpPr>
            <p:cNvPr id="162" name="矩形 161">
              <a:extLst>
                <a:ext uri="{FF2B5EF4-FFF2-40B4-BE49-F238E27FC236}">
                  <a16:creationId xmlns:a16="http://schemas.microsoft.com/office/drawing/2014/main" id="{8C4E7D3F-095D-469F-82B0-50E070FCCCBB}"/>
                </a:ext>
              </a:extLst>
            </p:cNvPr>
            <p:cNvSpPr/>
            <p:nvPr/>
          </p:nvSpPr>
          <p:spPr>
            <a:xfrm>
              <a:off x="3164339" y="5865645"/>
              <a:ext cx="465153" cy="677590"/>
            </a:xfrm>
            <a:prstGeom prst="rect">
              <a:avLst/>
            </a:prstGeom>
            <a:gradFill rotWithShape="1">
              <a:gsLst>
                <a:gs pos="0">
                  <a:srgbClr val="4472C4">
                    <a:lumMod val="110000"/>
                    <a:satMod val="105000"/>
                    <a:tint val="67000"/>
                  </a:srgbClr>
                </a:gs>
                <a:gs pos="50000">
                  <a:srgbClr val="4472C4">
                    <a:lumMod val="105000"/>
                    <a:satMod val="103000"/>
                    <a:tint val="73000"/>
                  </a:srgbClr>
                </a:gs>
                <a:gs pos="100000">
                  <a:srgbClr val="4472C4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p:cxnSp>
          <p:nvCxnSpPr>
            <p:cNvPr id="163" name="直線單箭頭接點 17">
              <a:extLst>
                <a:ext uri="{FF2B5EF4-FFF2-40B4-BE49-F238E27FC236}">
                  <a16:creationId xmlns:a16="http://schemas.microsoft.com/office/drawing/2014/main" id="{B5410201-ED71-4028-8214-216563732C65}"/>
                </a:ext>
              </a:extLst>
            </p:cNvPr>
            <p:cNvCxnSpPr/>
            <p:nvPr/>
          </p:nvCxnSpPr>
          <p:spPr>
            <a:xfrm flipV="1">
              <a:off x="3396916" y="5512207"/>
              <a:ext cx="0" cy="312708"/>
            </a:xfrm>
            <a:prstGeom prst="straightConnector1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miter lim="800000"/>
              <a:tailEnd type="triangle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4" name="文字方塊 57">
                  <a:extLst>
                    <a:ext uri="{FF2B5EF4-FFF2-40B4-BE49-F238E27FC236}">
                      <a16:creationId xmlns:a16="http://schemas.microsoft.com/office/drawing/2014/main" id="{70B85629-FCA1-47CE-8B47-76CB51418A38}"/>
                    </a:ext>
                  </a:extLst>
                </p:cNvPr>
                <p:cNvSpPr txBox="1"/>
                <p:nvPr/>
              </p:nvSpPr>
              <p:spPr>
                <a:xfrm>
                  <a:off x="3049476" y="5949769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58" name="文字方塊 57">
                  <a:extLst>
                    <a:ext uri="{FF2B5EF4-FFF2-40B4-BE49-F238E27FC236}">
                      <a16:creationId xmlns:a16="http://schemas.microsoft.com/office/drawing/2014/main" id="{70B85629-FCA1-47CE-8B47-76CB51418A3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49476" y="5949769"/>
                  <a:ext cx="715161" cy="46166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65" name="群組 19">
            <a:extLst>
              <a:ext uri="{FF2B5EF4-FFF2-40B4-BE49-F238E27FC236}">
                <a16:creationId xmlns:a16="http://schemas.microsoft.com/office/drawing/2014/main" id="{EB8F23F9-FEC6-4585-BECE-FE043A5FF072}"/>
              </a:ext>
            </a:extLst>
          </p:cNvPr>
          <p:cNvGrpSpPr/>
          <p:nvPr/>
        </p:nvGrpSpPr>
        <p:grpSpPr>
          <a:xfrm>
            <a:off x="6233349" y="4705839"/>
            <a:ext cx="715161" cy="1669209"/>
            <a:chOff x="5344903" y="4888896"/>
            <a:chExt cx="715161" cy="1669209"/>
          </a:xfrm>
        </p:grpSpPr>
        <p:sp>
          <p:nvSpPr>
            <p:cNvPr id="166" name="矩形 165">
              <a:extLst>
                <a:ext uri="{FF2B5EF4-FFF2-40B4-BE49-F238E27FC236}">
                  <a16:creationId xmlns:a16="http://schemas.microsoft.com/office/drawing/2014/main" id="{D8505025-F892-4D05-B3EE-E7F69671238B}"/>
                </a:ext>
              </a:extLst>
            </p:cNvPr>
            <p:cNvSpPr/>
            <p:nvPr/>
          </p:nvSpPr>
          <p:spPr>
            <a:xfrm>
              <a:off x="5454456" y="5880515"/>
              <a:ext cx="465153" cy="677590"/>
            </a:xfrm>
            <a:prstGeom prst="rect">
              <a:avLst/>
            </a:prstGeom>
            <a:gradFill rotWithShape="1">
              <a:gsLst>
                <a:gs pos="0">
                  <a:srgbClr val="4472C4">
                    <a:lumMod val="110000"/>
                    <a:satMod val="105000"/>
                    <a:tint val="67000"/>
                  </a:srgbClr>
                </a:gs>
                <a:gs pos="50000">
                  <a:srgbClr val="4472C4">
                    <a:lumMod val="105000"/>
                    <a:satMod val="103000"/>
                    <a:tint val="73000"/>
                  </a:srgbClr>
                </a:gs>
                <a:gs pos="100000">
                  <a:srgbClr val="4472C4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p:cxnSp>
          <p:nvCxnSpPr>
            <p:cNvPr id="167" name="直線單箭頭接點 16">
              <a:extLst>
                <a:ext uri="{FF2B5EF4-FFF2-40B4-BE49-F238E27FC236}">
                  <a16:creationId xmlns:a16="http://schemas.microsoft.com/office/drawing/2014/main" id="{8EE88615-E2AD-41C2-95AE-03FC464AEE26}"/>
                </a:ext>
              </a:extLst>
            </p:cNvPr>
            <p:cNvCxnSpPr/>
            <p:nvPr/>
          </p:nvCxnSpPr>
          <p:spPr>
            <a:xfrm flipV="1">
              <a:off x="5700935" y="5527077"/>
              <a:ext cx="0" cy="312708"/>
            </a:xfrm>
            <a:prstGeom prst="straightConnector1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68" name="矩形 167">
              <a:extLst>
                <a:ext uri="{FF2B5EF4-FFF2-40B4-BE49-F238E27FC236}">
                  <a16:creationId xmlns:a16="http://schemas.microsoft.com/office/drawing/2014/main" id="{B4B271D4-A2BB-42EC-9FBB-2A503D08BD94}"/>
                </a:ext>
              </a:extLst>
            </p:cNvPr>
            <p:cNvSpPr/>
            <p:nvPr/>
          </p:nvSpPr>
          <p:spPr>
            <a:xfrm>
              <a:off x="5455915" y="4888896"/>
              <a:ext cx="465153" cy="605814"/>
            </a:xfrm>
            <a:prstGeom prst="rect">
              <a:avLst/>
            </a:prstGeom>
            <a:gradFill rotWithShape="1">
              <a:gsLst>
                <a:gs pos="0">
                  <a:srgbClr val="70AD47">
                    <a:lumMod val="110000"/>
                    <a:satMod val="105000"/>
                    <a:tint val="67000"/>
                  </a:srgbClr>
                </a:gs>
                <a:gs pos="50000">
                  <a:srgbClr val="70AD47">
                    <a:lumMod val="105000"/>
                    <a:satMod val="103000"/>
                    <a:tint val="73000"/>
                  </a:srgbClr>
                </a:gs>
                <a:gs pos="100000">
                  <a:srgbClr val="70AD47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70AD47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9" name="文字方塊 58">
                  <a:extLst>
                    <a:ext uri="{FF2B5EF4-FFF2-40B4-BE49-F238E27FC236}">
                      <a16:creationId xmlns:a16="http://schemas.microsoft.com/office/drawing/2014/main" id="{09A6DE2E-259B-4DE8-8D3E-AFD53E13A52D}"/>
                    </a:ext>
                  </a:extLst>
                </p:cNvPr>
                <p:cNvSpPr txBox="1"/>
                <p:nvPr/>
              </p:nvSpPr>
              <p:spPr>
                <a:xfrm>
                  <a:off x="5344903" y="5973607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59" name="文字方塊 58">
                  <a:extLst>
                    <a:ext uri="{FF2B5EF4-FFF2-40B4-BE49-F238E27FC236}">
                      <a16:creationId xmlns:a16="http://schemas.microsoft.com/office/drawing/2014/main" id="{09A6DE2E-259B-4DE8-8D3E-AFD53E13A52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44903" y="5973607"/>
                  <a:ext cx="715161" cy="46166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70" name="群組 21">
            <a:extLst>
              <a:ext uri="{FF2B5EF4-FFF2-40B4-BE49-F238E27FC236}">
                <a16:creationId xmlns:a16="http://schemas.microsoft.com/office/drawing/2014/main" id="{4533AF47-92D8-4B4A-80A2-EB67CB250EEE}"/>
              </a:ext>
            </a:extLst>
          </p:cNvPr>
          <p:cNvGrpSpPr/>
          <p:nvPr/>
        </p:nvGrpSpPr>
        <p:grpSpPr>
          <a:xfrm>
            <a:off x="8470820" y="4722640"/>
            <a:ext cx="715161" cy="1669209"/>
            <a:chOff x="7700853" y="4905697"/>
            <a:chExt cx="715161" cy="1669209"/>
          </a:xfrm>
        </p:grpSpPr>
        <p:sp>
          <p:nvSpPr>
            <p:cNvPr id="171" name="矩形 170">
              <a:extLst>
                <a:ext uri="{FF2B5EF4-FFF2-40B4-BE49-F238E27FC236}">
                  <a16:creationId xmlns:a16="http://schemas.microsoft.com/office/drawing/2014/main" id="{293733A0-2725-4CFC-8FBB-92EA2F2C6A53}"/>
                </a:ext>
              </a:extLst>
            </p:cNvPr>
            <p:cNvSpPr/>
            <p:nvPr/>
          </p:nvSpPr>
          <p:spPr>
            <a:xfrm>
              <a:off x="7816425" y="5897316"/>
              <a:ext cx="465153" cy="677590"/>
            </a:xfrm>
            <a:prstGeom prst="rect">
              <a:avLst/>
            </a:prstGeom>
            <a:gradFill rotWithShape="1">
              <a:gsLst>
                <a:gs pos="0">
                  <a:srgbClr val="4472C4">
                    <a:lumMod val="110000"/>
                    <a:satMod val="105000"/>
                    <a:tint val="67000"/>
                  </a:srgbClr>
                </a:gs>
                <a:gs pos="50000">
                  <a:srgbClr val="4472C4">
                    <a:lumMod val="105000"/>
                    <a:satMod val="103000"/>
                    <a:tint val="73000"/>
                  </a:srgbClr>
                </a:gs>
                <a:gs pos="100000">
                  <a:srgbClr val="4472C4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p:cxnSp>
          <p:nvCxnSpPr>
            <p:cNvPr id="172" name="直線單箭頭接點 15">
              <a:extLst>
                <a:ext uri="{FF2B5EF4-FFF2-40B4-BE49-F238E27FC236}">
                  <a16:creationId xmlns:a16="http://schemas.microsoft.com/office/drawing/2014/main" id="{22AC02A9-CD80-49BB-8BD0-08AEE4BB3DA0}"/>
                </a:ext>
              </a:extLst>
            </p:cNvPr>
            <p:cNvCxnSpPr/>
            <p:nvPr/>
          </p:nvCxnSpPr>
          <p:spPr>
            <a:xfrm flipV="1">
              <a:off x="8069550" y="5543878"/>
              <a:ext cx="0" cy="312708"/>
            </a:xfrm>
            <a:prstGeom prst="straightConnector1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73" name="矩形 172">
              <a:extLst>
                <a:ext uri="{FF2B5EF4-FFF2-40B4-BE49-F238E27FC236}">
                  <a16:creationId xmlns:a16="http://schemas.microsoft.com/office/drawing/2014/main" id="{73B422D6-17F7-458F-BACB-DF01A1FFE19F}"/>
                </a:ext>
              </a:extLst>
            </p:cNvPr>
            <p:cNvSpPr/>
            <p:nvPr/>
          </p:nvSpPr>
          <p:spPr>
            <a:xfrm>
              <a:off x="7825858" y="4905697"/>
              <a:ext cx="465153" cy="605814"/>
            </a:xfrm>
            <a:prstGeom prst="rect">
              <a:avLst/>
            </a:prstGeom>
            <a:gradFill rotWithShape="1">
              <a:gsLst>
                <a:gs pos="0">
                  <a:srgbClr val="70AD47">
                    <a:lumMod val="110000"/>
                    <a:satMod val="105000"/>
                    <a:tint val="67000"/>
                  </a:srgbClr>
                </a:gs>
                <a:gs pos="50000">
                  <a:srgbClr val="70AD47">
                    <a:lumMod val="105000"/>
                    <a:satMod val="103000"/>
                    <a:tint val="73000"/>
                  </a:srgbClr>
                </a:gs>
                <a:gs pos="100000">
                  <a:srgbClr val="70AD47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70AD47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4" name="文字方塊 61">
                  <a:extLst>
                    <a:ext uri="{FF2B5EF4-FFF2-40B4-BE49-F238E27FC236}">
                      <a16:creationId xmlns:a16="http://schemas.microsoft.com/office/drawing/2014/main" id="{0C709CFC-6FFF-4FD8-8E04-CD1F34B0DDF8}"/>
                    </a:ext>
                  </a:extLst>
                </p:cNvPr>
                <p:cNvSpPr txBox="1"/>
                <p:nvPr/>
              </p:nvSpPr>
              <p:spPr>
                <a:xfrm>
                  <a:off x="7700853" y="5979665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62" name="文字方塊 61">
                  <a:extLst>
                    <a:ext uri="{FF2B5EF4-FFF2-40B4-BE49-F238E27FC236}">
                      <a16:creationId xmlns:a16="http://schemas.microsoft.com/office/drawing/2014/main" id="{0C709CFC-6FFF-4FD8-8E04-CD1F34B0DD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00853" y="5979665"/>
                  <a:ext cx="715161" cy="46166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75" name="群組 71">
            <a:extLst>
              <a:ext uri="{FF2B5EF4-FFF2-40B4-BE49-F238E27FC236}">
                <a16:creationId xmlns:a16="http://schemas.microsoft.com/office/drawing/2014/main" id="{C6615EFF-754E-487B-ACA3-EFE25B339222}"/>
              </a:ext>
            </a:extLst>
          </p:cNvPr>
          <p:cNvGrpSpPr/>
          <p:nvPr/>
        </p:nvGrpSpPr>
        <p:grpSpPr>
          <a:xfrm>
            <a:off x="1171886" y="3612806"/>
            <a:ext cx="1839368" cy="1052823"/>
            <a:chOff x="401919" y="3795863"/>
            <a:chExt cx="1839368" cy="1052823"/>
          </a:xfrm>
        </p:grpSpPr>
        <p:sp>
          <p:nvSpPr>
            <p:cNvPr id="176" name="矩形 175">
              <a:extLst>
                <a:ext uri="{FF2B5EF4-FFF2-40B4-BE49-F238E27FC236}">
                  <a16:creationId xmlns:a16="http://schemas.microsoft.com/office/drawing/2014/main" id="{0F7DBE77-52AF-47AD-85FC-0C9AC7C75CE0}"/>
                </a:ext>
              </a:extLst>
            </p:cNvPr>
            <p:cNvSpPr/>
            <p:nvPr/>
          </p:nvSpPr>
          <p:spPr>
            <a:xfrm>
              <a:off x="1717885" y="3795863"/>
              <a:ext cx="288000" cy="540000"/>
            </a:xfrm>
            <a:prstGeom prst="rect">
              <a:avLst/>
            </a:prstGeom>
            <a:gradFill rotWithShape="1">
              <a:gsLst>
                <a:gs pos="0">
                  <a:srgbClr val="5B9BD5">
                    <a:lumMod val="110000"/>
                    <a:satMod val="105000"/>
                    <a:tint val="67000"/>
                  </a:srgbClr>
                </a:gs>
                <a:gs pos="50000">
                  <a:srgbClr val="5B9BD5">
                    <a:lumMod val="105000"/>
                    <a:satMod val="103000"/>
                    <a:tint val="73000"/>
                  </a:srgbClr>
                </a:gs>
                <a:gs pos="100000">
                  <a:srgbClr val="5B9BD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5B9BD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7" name="文字方塊 27">
                  <a:extLst>
                    <a:ext uri="{FF2B5EF4-FFF2-40B4-BE49-F238E27FC236}">
                      <a16:creationId xmlns:a16="http://schemas.microsoft.com/office/drawing/2014/main" id="{CA39C7C9-378B-44A0-AD6B-2E36DB5D8392}"/>
                    </a:ext>
                  </a:extLst>
                </p:cNvPr>
                <p:cNvSpPr txBox="1"/>
                <p:nvPr/>
              </p:nvSpPr>
              <p:spPr>
                <a:xfrm>
                  <a:off x="1526126" y="3833406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28" name="文字方塊 27">
                  <a:extLst>
                    <a:ext uri="{FF2B5EF4-FFF2-40B4-BE49-F238E27FC236}">
                      <a16:creationId xmlns:a16="http://schemas.microsoft.com/office/drawing/2014/main" id="{CA39C7C9-378B-44A0-AD6B-2E36DB5D83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26" y="3833406"/>
                  <a:ext cx="715161" cy="46166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8" name="矩形 177">
              <a:extLst>
                <a:ext uri="{FF2B5EF4-FFF2-40B4-BE49-F238E27FC236}">
                  <a16:creationId xmlns:a16="http://schemas.microsoft.com/office/drawing/2014/main" id="{92FC6624-2A96-41CA-8278-29243CCA1ADA}"/>
                </a:ext>
              </a:extLst>
            </p:cNvPr>
            <p:cNvSpPr/>
            <p:nvPr/>
          </p:nvSpPr>
          <p:spPr>
            <a:xfrm>
              <a:off x="1145507" y="3795863"/>
              <a:ext cx="288000" cy="540000"/>
            </a:xfrm>
            <a:prstGeom prst="rect">
              <a:avLst/>
            </a:prstGeom>
            <a:gradFill rotWithShape="1">
              <a:gsLst>
                <a:gs pos="0">
                  <a:srgbClr val="FFC000">
                    <a:lumMod val="110000"/>
                    <a:satMod val="105000"/>
                    <a:tint val="67000"/>
                  </a:srgbClr>
                </a:gs>
                <a:gs pos="50000">
                  <a:srgbClr val="FFC000">
                    <a:lumMod val="105000"/>
                    <a:satMod val="103000"/>
                    <a:tint val="73000"/>
                  </a:srgbClr>
                </a:gs>
                <a:gs pos="100000">
                  <a:srgbClr val="FFC000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9" name="文字方塊 32">
                  <a:extLst>
                    <a:ext uri="{FF2B5EF4-FFF2-40B4-BE49-F238E27FC236}">
                      <a16:creationId xmlns:a16="http://schemas.microsoft.com/office/drawing/2014/main" id="{7350EB45-D91B-47A4-9BFE-A58888BF4C33}"/>
                    </a:ext>
                  </a:extLst>
                </p:cNvPr>
                <p:cNvSpPr txBox="1"/>
                <p:nvPr/>
              </p:nvSpPr>
              <p:spPr>
                <a:xfrm>
                  <a:off x="964022" y="3843680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33" name="文字方塊 32">
                  <a:extLst>
                    <a:ext uri="{FF2B5EF4-FFF2-40B4-BE49-F238E27FC236}">
                      <a16:creationId xmlns:a16="http://schemas.microsoft.com/office/drawing/2014/main" id="{7350EB45-D91B-47A4-9BFE-A58888BF4C3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4022" y="3843680"/>
                  <a:ext cx="715161" cy="461665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0" name="矩形 179">
              <a:extLst>
                <a:ext uri="{FF2B5EF4-FFF2-40B4-BE49-F238E27FC236}">
                  <a16:creationId xmlns:a16="http://schemas.microsoft.com/office/drawing/2014/main" id="{9BA48E27-E83D-4ED4-856D-08E209767B67}"/>
                </a:ext>
              </a:extLst>
            </p:cNvPr>
            <p:cNvSpPr/>
            <p:nvPr/>
          </p:nvSpPr>
          <p:spPr>
            <a:xfrm>
              <a:off x="583404" y="3795863"/>
              <a:ext cx="288000" cy="540000"/>
            </a:xfrm>
            <a:prstGeom prst="rect">
              <a:avLst/>
            </a:prstGeom>
            <a:gradFill rotWithShape="1">
              <a:gsLst>
                <a:gs pos="0">
                  <a:srgbClr val="ED7D31">
                    <a:lumMod val="110000"/>
                    <a:satMod val="105000"/>
                    <a:tint val="67000"/>
                  </a:srgbClr>
                </a:gs>
                <a:gs pos="50000">
                  <a:srgbClr val="ED7D31">
                    <a:lumMod val="105000"/>
                    <a:satMod val="103000"/>
                    <a:tint val="73000"/>
                  </a:srgbClr>
                </a:gs>
                <a:gs pos="100000">
                  <a:srgbClr val="ED7D31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ED7D3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1" name="文字方塊 34">
                  <a:extLst>
                    <a:ext uri="{FF2B5EF4-FFF2-40B4-BE49-F238E27FC236}">
                      <a16:creationId xmlns:a16="http://schemas.microsoft.com/office/drawing/2014/main" id="{160A7DB3-34DA-474B-BD32-CE9026DBA575}"/>
                    </a:ext>
                  </a:extLst>
                </p:cNvPr>
                <p:cNvSpPr txBox="1"/>
                <p:nvPr/>
              </p:nvSpPr>
              <p:spPr>
                <a:xfrm>
                  <a:off x="401919" y="3843680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35" name="文字方塊 34">
                  <a:extLst>
                    <a:ext uri="{FF2B5EF4-FFF2-40B4-BE49-F238E27FC236}">
                      <a16:creationId xmlns:a16="http://schemas.microsoft.com/office/drawing/2014/main" id="{160A7DB3-34DA-474B-BD32-CE9026DBA57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1919" y="3843680"/>
                  <a:ext cx="715161" cy="461665"/>
                </a:xfrm>
                <a:prstGeom prst="rect">
                  <a:avLst/>
                </a:prstGeom>
                <a:blipFill>
                  <a:blip r:embed="rId9"/>
                  <a:stretch>
                    <a:fillRect b="-1066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82" name="直線單箭頭接點 67">
              <a:extLst>
                <a:ext uri="{FF2B5EF4-FFF2-40B4-BE49-F238E27FC236}">
                  <a16:creationId xmlns:a16="http://schemas.microsoft.com/office/drawing/2014/main" id="{52438238-B59B-42A9-B315-E6C26D101C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8095" y="4339810"/>
              <a:ext cx="0" cy="508876"/>
            </a:xfrm>
            <a:prstGeom prst="straightConnector1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83" name="直線單箭頭接點 68">
              <a:extLst>
                <a:ext uri="{FF2B5EF4-FFF2-40B4-BE49-F238E27FC236}">
                  <a16:creationId xmlns:a16="http://schemas.microsoft.com/office/drawing/2014/main" id="{0CBB4F25-FAE0-47CE-9476-222DC4E4BE21}"/>
                </a:ext>
              </a:extLst>
            </p:cNvPr>
            <p:cNvCxnSpPr>
              <a:cxnSpLocks/>
            </p:cNvCxnSpPr>
            <p:nvPr/>
          </p:nvCxnSpPr>
          <p:spPr>
            <a:xfrm>
              <a:off x="716018" y="4619649"/>
              <a:ext cx="1145867" cy="0"/>
            </a:xfrm>
            <a:prstGeom prst="straightConnector1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184" name="直線單箭頭接點 69">
              <a:extLst>
                <a:ext uri="{FF2B5EF4-FFF2-40B4-BE49-F238E27FC236}">
                  <a16:creationId xmlns:a16="http://schemas.microsoft.com/office/drawing/2014/main" id="{A664C9DE-8C34-4405-AD8D-C5DCC94208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018" y="4337800"/>
              <a:ext cx="0" cy="271494"/>
            </a:xfrm>
            <a:prstGeom prst="straightConnector1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85" name="直線單箭頭接點 70">
              <a:extLst>
                <a:ext uri="{FF2B5EF4-FFF2-40B4-BE49-F238E27FC236}">
                  <a16:creationId xmlns:a16="http://schemas.microsoft.com/office/drawing/2014/main" id="{C93288CA-575B-4D5A-97A8-6A23B495FC5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61885" y="4337800"/>
              <a:ext cx="0" cy="271494"/>
            </a:xfrm>
            <a:prstGeom prst="straightConnector1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miter lim="800000"/>
              <a:tailEnd type="triangle"/>
            </a:ln>
            <a:effectLst/>
          </p:spPr>
        </p:cxnSp>
      </p:grpSp>
      <p:grpSp>
        <p:nvGrpSpPr>
          <p:cNvPr id="186" name="群組 72">
            <a:extLst>
              <a:ext uri="{FF2B5EF4-FFF2-40B4-BE49-F238E27FC236}">
                <a16:creationId xmlns:a16="http://schemas.microsoft.com/office/drawing/2014/main" id="{D1814261-EFC0-4379-8249-47A088C91D5D}"/>
              </a:ext>
            </a:extLst>
          </p:cNvPr>
          <p:cNvGrpSpPr/>
          <p:nvPr/>
        </p:nvGrpSpPr>
        <p:grpSpPr>
          <a:xfrm>
            <a:off x="3448098" y="3595876"/>
            <a:ext cx="1839368" cy="1052823"/>
            <a:chOff x="401919" y="3795863"/>
            <a:chExt cx="1839368" cy="1052823"/>
          </a:xfrm>
        </p:grpSpPr>
        <p:sp>
          <p:nvSpPr>
            <p:cNvPr id="187" name="矩形 186">
              <a:extLst>
                <a:ext uri="{FF2B5EF4-FFF2-40B4-BE49-F238E27FC236}">
                  <a16:creationId xmlns:a16="http://schemas.microsoft.com/office/drawing/2014/main" id="{8F73439E-AA15-49E3-BD4A-2574D6DAA5CE}"/>
                </a:ext>
              </a:extLst>
            </p:cNvPr>
            <p:cNvSpPr/>
            <p:nvPr/>
          </p:nvSpPr>
          <p:spPr>
            <a:xfrm>
              <a:off x="1717885" y="3795863"/>
              <a:ext cx="288000" cy="540000"/>
            </a:xfrm>
            <a:prstGeom prst="rect">
              <a:avLst/>
            </a:prstGeom>
            <a:gradFill rotWithShape="1">
              <a:gsLst>
                <a:gs pos="0">
                  <a:srgbClr val="5B9BD5">
                    <a:lumMod val="110000"/>
                    <a:satMod val="105000"/>
                    <a:tint val="67000"/>
                  </a:srgbClr>
                </a:gs>
                <a:gs pos="50000">
                  <a:srgbClr val="5B9BD5">
                    <a:lumMod val="105000"/>
                    <a:satMod val="103000"/>
                    <a:tint val="73000"/>
                  </a:srgbClr>
                </a:gs>
                <a:gs pos="100000">
                  <a:srgbClr val="5B9BD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5B9BD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8" name="文字方塊 74">
                  <a:extLst>
                    <a:ext uri="{FF2B5EF4-FFF2-40B4-BE49-F238E27FC236}">
                      <a16:creationId xmlns:a16="http://schemas.microsoft.com/office/drawing/2014/main" id="{C01D62FF-687D-4A54-9854-C1E4ECF5EFFA}"/>
                    </a:ext>
                  </a:extLst>
                </p:cNvPr>
                <p:cNvSpPr txBox="1"/>
                <p:nvPr/>
              </p:nvSpPr>
              <p:spPr>
                <a:xfrm>
                  <a:off x="1526126" y="3833406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75" name="文字方塊 74">
                  <a:extLst>
                    <a:ext uri="{FF2B5EF4-FFF2-40B4-BE49-F238E27FC236}">
                      <a16:creationId xmlns:a16="http://schemas.microsoft.com/office/drawing/2014/main" id="{C01D62FF-687D-4A54-9854-C1E4ECF5EFF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26" y="3833406"/>
                  <a:ext cx="715161" cy="461665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9" name="矩形 188">
              <a:extLst>
                <a:ext uri="{FF2B5EF4-FFF2-40B4-BE49-F238E27FC236}">
                  <a16:creationId xmlns:a16="http://schemas.microsoft.com/office/drawing/2014/main" id="{D70EF920-7C44-4B64-84E8-B0B0E04F49BB}"/>
                </a:ext>
              </a:extLst>
            </p:cNvPr>
            <p:cNvSpPr/>
            <p:nvPr/>
          </p:nvSpPr>
          <p:spPr>
            <a:xfrm>
              <a:off x="1145507" y="3795863"/>
              <a:ext cx="288000" cy="540000"/>
            </a:xfrm>
            <a:prstGeom prst="rect">
              <a:avLst/>
            </a:prstGeom>
            <a:gradFill rotWithShape="1">
              <a:gsLst>
                <a:gs pos="0">
                  <a:srgbClr val="FFC000">
                    <a:lumMod val="110000"/>
                    <a:satMod val="105000"/>
                    <a:tint val="67000"/>
                  </a:srgbClr>
                </a:gs>
                <a:gs pos="50000">
                  <a:srgbClr val="FFC000">
                    <a:lumMod val="105000"/>
                    <a:satMod val="103000"/>
                    <a:tint val="73000"/>
                  </a:srgbClr>
                </a:gs>
                <a:gs pos="100000">
                  <a:srgbClr val="FFC000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0" name="文字方塊 76">
                  <a:extLst>
                    <a:ext uri="{FF2B5EF4-FFF2-40B4-BE49-F238E27FC236}">
                      <a16:creationId xmlns:a16="http://schemas.microsoft.com/office/drawing/2014/main" id="{226301BF-4009-43B8-B051-F260EB669ABC}"/>
                    </a:ext>
                  </a:extLst>
                </p:cNvPr>
                <p:cNvSpPr txBox="1"/>
                <p:nvPr/>
              </p:nvSpPr>
              <p:spPr>
                <a:xfrm>
                  <a:off x="964022" y="3843680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77" name="文字方塊 76">
                  <a:extLst>
                    <a:ext uri="{FF2B5EF4-FFF2-40B4-BE49-F238E27FC236}">
                      <a16:creationId xmlns:a16="http://schemas.microsoft.com/office/drawing/2014/main" id="{226301BF-4009-43B8-B051-F260EB669A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4022" y="3843680"/>
                  <a:ext cx="715161" cy="461665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1" name="矩形 190">
              <a:extLst>
                <a:ext uri="{FF2B5EF4-FFF2-40B4-BE49-F238E27FC236}">
                  <a16:creationId xmlns:a16="http://schemas.microsoft.com/office/drawing/2014/main" id="{6B12A7C4-6CAE-4D86-A437-6E8C81101417}"/>
                </a:ext>
              </a:extLst>
            </p:cNvPr>
            <p:cNvSpPr/>
            <p:nvPr/>
          </p:nvSpPr>
          <p:spPr>
            <a:xfrm>
              <a:off x="583404" y="3795863"/>
              <a:ext cx="288000" cy="540000"/>
            </a:xfrm>
            <a:prstGeom prst="rect">
              <a:avLst/>
            </a:prstGeom>
            <a:gradFill rotWithShape="1">
              <a:gsLst>
                <a:gs pos="0">
                  <a:srgbClr val="ED7D31">
                    <a:lumMod val="110000"/>
                    <a:satMod val="105000"/>
                    <a:tint val="67000"/>
                  </a:srgbClr>
                </a:gs>
                <a:gs pos="50000">
                  <a:srgbClr val="ED7D31">
                    <a:lumMod val="105000"/>
                    <a:satMod val="103000"/>
                    <a:tint val="73000"/>
                  </a:srgbClr>
                </a:gs>
                <a:gs pos="100000">
                  <a:srgbClr val="ED7D31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ED7D3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2" name="文字方塊 78">
                  <a:extLst>
                    <a:ext uri="{FF2B5EF4-FFF2-40B4-BE49-F238E27FC236}">
                      <a16:creationId xmlns:a16="http://schemas.microsoft.com/office/drawing/2014/main" id="{E9F96B7D-2E13-4DB4-B0EE-35895557D0DF}"/>
                    </a:ext>
                  </a:extLst>
                </p:cNvPr>
                <p:cNvSpPr txBox="1"/>
                <p:nvPr/>
              </p:nvSpPr>
              <p:spPr>
                <a:xfrm>
                  <a:off x="401919" y="3843680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79" name="文字方塊 78">
                  <a:extLst>
                    <a:ext uri="{FF2B5EF4-FFF2-40B4-BE49-F238E27FC236}">
                      <a16:creationId xmlns:a16="http://schemas.microsoft.com/office/drawing/2014/main" id="{E9F96B7D-2E13-4DB4-B0EE-35895557D0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1919" y="3843680"/>
                  <a:ext cx="715161" cy="461665"/>
                </a:xfrm>
                <a:prstGeom prst="rect">
                  <a:avLst/>
                </a:prstGeom>
                <a:blipFill>
                  <a:blip r:embed="rId12"/>
                  <a:stretch>
                    <a:fillRect b="-1066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3" name="直線單箭頭接點 79">
              <a:extLst>
                <a:ext uri="{FF2B5EF4-FFF2-40B4-BE49-F238E27FC236}">
                  <a16:creationId xmlns:a16="http://schemas.microsoft.com/office/drawing/2014/main" id="{3DAFF3A7-88F5-4F6C-B6E8-FDD3DE40B3D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8095" y="4339810"/>
              <a:ext cx="0" cy="508876"/>
            </a:xfrm>
            <a:prstGeom prst="straightConnector1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94" name="直線單箭頭接點 80">
              <a:extLst>
                <a:ext uri="{FF2B5EF4-FFF2-40B4-BE49-F238E27FC236}">
                  <a16:creationId xmlns:a16="http://schemas.microsoft.com/office/drawing/2014/main" id="{C5F190EC-B2C6-4821-B7C8-F35AC5150C2F}"/>
                </a:ext>
              </a:extLst>
            </p:cNvPr>
            <p:cNvCxnSpPr>
              <a:cxnSpLocks/>
            </p:cNvCxnSpPr>
            <p:nvPr/>
          </p:nvCxnSpPr>
          <p:spPr>
            <a:xfrm>
              <a:off x="716018" y="4619649"/>
              <a:ext cx="1145867" cy="0"/>
            </a:xfrm>
            <a:prstGeom prst="straightConnector1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195" name="直線單箭頭接點 81">
              <a:extLst>
                <a:ext uri="{FF2B5EF4-FFF2-40B4-BE49-F238E27FC236}">
                  <a16:creationId xmlns:a16="http://schemas.microsoft.com/office/drawing/2014/main" id="{E8A45A90-5DA8-479A-89EB-AF93CC9907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018" y="4337800"/>
              <a:ext cx="0" cy="271494"/>
            </a:xfrm>
            <a:prstGeom prst="straightConnector1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96" name="直線單箭頭接點 82">
              <a:extLst>
                <a:ext uri="{FF2B5EF4-FFF2-40B4-BE49-F238E27FC236}">
                  <a16:creationId xmlns:a16="http://schemas.microsoft.com/office/drawing/2014/main" id="{41720ACD-D219-4257-A640-2044677F43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61885" y="4337800"/>
              <a:ext cx="0" cy="271494"/>
            </a:xfrm>
            <a:prstGeom prst="straightConnector1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miter lim="800000"/>
              <a:tailEnd type="triangle"/>
            </a:ln>
            <a:effectLst/>
          </p:spPr>
        </p:cxnSp>
      </p:grpSp>
      <p:grpSp>
        <p:nvGrpSpPr>
          <p:cNvPr id="197" name="群組 83">
            <a:extLst>
              <a:ext uri="{FF2B5EF4-FFF2-40B4-BE49-F238E27FC236}">
                <a16:creationId xmlns:a16="http://schemas.microsoft.com/office/drawing/2014/main" id="{8CB2D528-53F3-48C5-A6B4-DD95F4002CC3}"/>
              </a:ext>
            </a:extLst>
          </p:cNvPr>
          <p:cNvGrpSpPr/>
          <p:nvPr/>
        </p:nvGrpSpPr>
        <p:grpSpPr>
          <a:xfrm>
            <a:off x="5692214" y="3606470"/>
            <a:ext cx="1839368" cy="1052823"/>
            <a:chOff x="401919" y="3795863"/>
            <a:chExt cx="1839368" cy="1052823"/>
          </a:xfrm>
        </p:grpSpPr>
        <p:sp>
          <p:nvSpPr>
            <p:cNvPr id="198" name="矩形 197">
              <a:extLst>
                <a:ext uri="{FF2B5EF4-FFF2-40B4-BE49-F238E27FC236}">
                  <a16:creationId xmlns:a16="http://schemas.microsoft.com/office/drawing/2014/main" id="{9AF36B4E-DD67-4C98-A176-BBFEDC0E5B0E}"/>
                </a:ext>
              </a:extLst>
            </p:cNvPr>
            <p:cNvSpPr/>
            <p:nvPr/>
          </p:nvSpPr>
          <p:spPr>
            <a:xfrm>
              <a:off x="1717885" y="3795863"/>
              <a:ext cx="288000" cy="540000"/>
            </a:xfrm>
            <a:prstGeom prst="rect">
              <a:avLst/>
            </a:prstGeom>
            <a:gradFill rotWithShape="1">
              <a:gsLst>
                <a:gs pos="0">
                  <a:srgbClr val="5B9BD5">
                    <a:lumMod val="110000"/>
                    <a:satMod val="105000"/>
                    <a:tint val="67000"/>
                  </a:srgbClr>
                </a:gs>
                <a:gs pos="50000">
                  <a:srgbClr val="5B9BD5">
                    <a:lumMod val="105000"/>
                    <a:satMod val="103000"/>
                    <a:tint val="73000"/>
                  </a:srgbClr>
                </a:gs>
                <a:gs pos="100000">
                  <a:srgbClr val="5B9BD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5B9BD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9" name="文字方塊 85">
                  <a:extLst>
                    <a:ext uri="{FF2B5EF4-FFF2-40B4-BE49-F238E27FC236}">
                      <a16:creationId xmlns:a16="http://schemas.microsoft.com/office/drawing/2014/main" id="{92675ACB-13E8-44EF-B173-E90DEC6BAB6F}"/>
                    </a:ext>
                  </a:extLst>
                </p:cNvPr>
                <p:cNvSpPr txBox="1"/>
                <p:nvPr/>
              </p:nvSpPr>
              <p:spPr>
                <a:xfrm>
                  <a:off x="1526126" y="3833406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86" name="文字方塊 85">
                  <a:extLst>
                    <a:ext uri="{FF2B5EF4-FFF2-40B4-BE49-F238E27FC236}">
                      <a16:creationId xmlns:a16="http://schemas.microsoft.com/office/drawing/2014/main" id="{92675ACB-13E8-44EF-B173-E90DEC6BAB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26" y="3833406"/>
                  <a:ext cx="715161" cy="461665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0" name="矩形 199">
              <a:extLst>
                <a:ext uri="{FF2B5EF4-FFF2-40B4-BE49-F238E27FC236}">
                  <a16:creationId xmlns:a16="http://schemas.microsoft.com/office/drawing/2014/main" id="{B85A1D85-B595-4C9D-9123-CFF348AEF740}"/>
                </a:ext>
              </a:extLst>
            </p:cNvPr>
            <p:cNvSpPr/>
            <p:nvPr/>
          </p:nvSpPr>
          <p:spPr>
            <a:xfrm>
              <a:off x="1145507" y="3795863"/>
              <a:ext cx="288000" cy="540000"/>
            </a:xfrm>
            <a:prstGeom prst="rect">
              <a:avLst/>
            </a:prstGeom>
            <a:gradFill rotWithShape="1">
              <a:gsLst>
                <a:gs pos="0">
                  <a:srgbClr val="FFC000">
                    <a:lumMod val="110000"/>
                    <a:satMod val="105000"/>
                    <a:tint val="67000"/>
                  </a:srgbClr>
                </a:gs>
                <a:gs pos="50000">
                  <a:srgbClr val="FFC000">
                    <a:lumMod val="105000"/>
                    <a:satMod val="103000"/>
                    <a:tint val="73000"/>
                  </a:srgbClr>
                </a:gs>
                <a:gs pos="100000">
                  <a:srgbClr val="FFC000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1" name="文字方塊 87">
                  <a:extLst>
                    <a:ext uri="{FF2B5EF4-FFF2-40B4-BE49-F238E27FC236}">
                      <a16:creationId xmlns:a16="http://schemas.microsoft.com/office/drawing/2014/main" id="{B403A141-0AC7-4631-832F-4618E7A43D98}"/>
                    </a:ext>
                  </a:extLst>
                </p:cNvPr>
                <p:cNvSpPr txBox="1"/>
                <p:nvPr/>
              </p:nvSpPr>
              <p:spPr>
                <a:xfrm>
                  <a:off x="964022" y="3843680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88" name="文字方塊 87">
                  <a:extLst>
                    <a:ext uri="{FF2B5EF4-FFF2-40B4-BE49-F238E27FC236}">
                      <a16:creationId xmlns:a16="http://schemas.microsoft.com/office/drawing/2014/main" id="{B403A141-0AC7-4631-832F-4618E7A43D9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4022" y="3843680"/>
                  <a:ext cx="715161" cy="461665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2" name="矩形 201">
              <a:extLst>
                <a:ext uri="{FF2B5EF4-FFF2-40B4-BE49-F238E27FC236}">
                  <a16:creationId xmlns:a16="http://schemas.microsoft.com/office/drawing/2014/main" id="{8EC63E20-8041-4DEA-AB59-126A427C9F3D}"/>
                </a:ext>
              </a:extLst>
            </p:cNvPr>
            <p:cNvSpPr/>
            <p:nvPr/>
          </p:nvSpPr>
          <p:spPr>
            <a:xfrm>
              <a:off x="583404" y="3795863"/>
              <a:ext cx="288000" cy="540000"/>
            </a:xfrm>
            <a:prstGeom prst="rect">
              <a:avLst/>
            </a:prstGeom>
            <a:gradFill rotWithShape="1">
              <a:gsLst>
                <a:gs pos="0">
                  <a:srgbClr val="ED7D31">
                    <a:lumMod val="110000"/>
                    <a:satMod val="105000"/>
                    <a:tint val="67000"/>
                  </a:srgbClr>
                </a:gs>
                <a:gs pos="50000">
                  <a:srgbClr val="ED7D31">
                    <a:lumMod val="105000"/>
                    <a:satMod val="103000"/>
                    <a:tint val="73000"/>
                  </a:srgbClr>
                </a:gs>
                <a:gs pos="100000">
                  <a:srgbClr val="ED7D31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ED7D3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3" name="文字方塊 89">
                  <a:extLst>
                    <a:ext uri="{FF2B5EF4-FFF2-40B4-BE49-F238E27FC236}">
                      <a16:creationId xmlns:a16="http://schemas.microsoft.com/office/drawing/2014/main" id="{085D5BDC-DC9F-44C4-A5AC-F97D17A25EE7}"/>
                    </a:ext>
                  </a:extLst>
                </p:cNvPr>
                <p:cNvSpPr txBox="1"/>
                <p:nvPr/>
              </p:nvSpPr>
              <p:spPr>
                <a:xfrm>
                  <a:off x="401919" y="3843680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90" name="文字方塊 89">
                  <a:extLst>
                    <a:ext uri="{FF2B5EF4-FFF2-40B4-BE49-F238E27FC236}">
                      <a16:creationId xmlns:a16="http://schemas.microsoft.com/office/drawing/2014/main" id="{085D5BDC-DC9F-44C4-A5AC-F97D17A25E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1919" y="3843680"/>
                  <a:ext cx="715161" cy="461665"/>
                </a:xfrm>
                <a:prstGeom prst="rect">
                  <a:avLst/>
                </a:prstGeom>
                <a:blipFill>
                  <a:blip r:embed="rId15"/>
                  <a:stretch>
                    <a:fillRect b="-10526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04" name="直線單箭頭接點 90">
              <a:extLst>
                <a:ext uri="{FF2B5EF4-FFF2-40B4-BE49-F238E27FC236}">
                  <a16:creationId xmlns:a16="http://schemas.microsoft.com/office/drawing/2014/main" id="{A3C644F0-29FC-4B73-B6C6-DD1FFAA807D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8095" y="4339810"/>
              <a:ext cx="0" cy="508876"/>
            </a:xfrm>
            <a:prstGeom prst="straightConnector1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05" name="直線單箭頭接點 91">
              <a:extLst>
                <a:ext uri="{FF2B5EF4-FFF2-40B4-BE49-F238E27FC236}">
                  <a16:creationId xmlns:a16="http://schemas.microsoft.com/office/drawing/2014/main" id="{A6989746-2DFF-4BD2-970C-C4042B8AFBD7}"/>
                </a:ext>
              </a:extLst>
            </p:cNvPr>
            <p:cNvCxnSpPr>
              <a:cxnSpLocks/>
            </p:cNvCxnSpPr>
            <p:nvPr/>
          </p:nvCxnSpPr>
          <p:spPr>
            <a:xfrm>
              <a:off x="716018" y="4619649"/>
              <a:ext cx="1145867" cy="0"/>
            </a:xfrm>
            <a:prstGeom prst="straightConnector1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206" name="直線單箭頭接點 92">
              <a:extLst>
                <a:ext uri="{FF2B5EF4-FFF2-40B4-BE49-F238E27FC236}">
                  <a16:creationId xmlns:a16="http://schemas.microsoft.com/office/drawing/2014/main" id="{680C69BD-9560-41AC-A798-E5C37B28CA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018" y="4337800"/>
              <a:ext cx="0" cy="271494"/>
            </a:xfrm>
            <a:prstGeom prst="straightConnector1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07" name="直線單箭頭接點 93">
              <a:extLst>
                <a:ext uri="{FF2B5EF4-FFF2-40B4-BE49-F238E27FC236}">
                  <a16:creationId xmlns:a16="http://schemas.microsoft.com/office/drawing/2014/main" id="{F35ACFFC-954A-4989-A14B-D53710902B7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61885" y="4337800"/>
              <a:ext cx="0" cy="271494"/>
            </a:xfrm>
            <a:prstGeom prst="straightConnector1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miter lim="800000"/>
              <a:tailEnd type="triangle"/>
            </a:ln>
            <a:effectLst/>
          </p:spPr>
        </p:cxnSp>
      </p:grpSp>
      <p:grpSp>
        <p:nvGrpSpPr>
          <p:cNvPr id="208" name="群組 94">
            <a:extLst>
              <a:ext uri="{FF2B5EF4-FFF2-40B4-BE49-F238E27FC236}">
                <a16:creationId xmlns:a16="http://schemas.microsoft.com/office/drawing/2014/main" id="{D76E44D6-E312-48F0-90A7-5615C969912B}"/>
              </a:ext>
            </a:extLst>
          </p:cNvPr>
          <p:cNvGrpSpPr/>
          <p:nvPr/>
        </p:nvGrpSpPr>
        <p:grpSpPr>
          <a:xfrm>
            <a:off x="7944918" y="3620058"/>
            <a:ext cx="1839368" cy="1052823"/>
            <a:chOff x="401919" y="3795863"/>
            <a:chExt cx="1839368" cy="1052823"/>
          </a:xfrm>
        </p:grpSpPr>
        <p:sp>
          <p:nvSpPr>
            <p:cNvPr id="209" name="矩形 208">
              <a:extLst>
                <a:ext uri="{FF2B5EF4-FFF2-40B4-BE49-F238E27FC236}">
                  <a16:creationId xmlns:a16="http://schemas.microsoft.com/office/drawing/2014/main" id="{65DD6379-8212-4BDA-B4E6-E57CD5E1745D}"/>
                </a:ext>
              </a:extLst>
            </p:cNvPr>
            <p:cNvSpPr/>
            <p:nvPr/>
          </p:nvSpPr>
          <p:spPr>
            <a:xfrm>
              <a:off x="1717885" y="3795863"/>
              <a:ext cx="288000" cy="540000"/>
            </a:xfrm>
            <a:prstGeom prst="rect">
              <a:avLst/>
            </a:prstGeom>
            <a:gradFill rotWithShape="1">
              <a:gsLst>
                <a:gs pos="0">
                  <a:srgbClr val="5B9BD5">
                    <a:lumMod val="110000"/>
                    <a:satMod val="105000"/>
                    <a:tint val="67000"/>
                  </a:srgbClr>
                </a:gs>
                <a:gs pos="50000">
                  <a:srgbClr val="5B9BD5">
                    <a:lumMod val="105000"/>
                    <a:satMod val="103000"/>
                    <a:tint val="73000"/>
                  </a:srgbClr>
                </a:gs>
                <a:gs pos="100000">
                  <a:srgbClr val="5B9BD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5B9BD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0" name="文字方塊 96">
                  <a:extLst>
                    <a:ext uri="{FF2B5EF4-FFF2-40B4-BE49-F238E27FC236}">
                      <a16:creationId xmlns:a16="http://schemas.microsoft.com/office/drawing/2014/main" id="{35C05A69-52C5-43DC-95C9-232BBA1C5E23}"/>
                    </a:ext>
                  </a:extLst>
                </p:cNvPr>
                <p:cNvSpPr txBox="1"/>
                <p:nvPr/>
              </p:nvSpPr>
              <p:spPr>
                <a:xfrm>
                  <a:off x="1526126" y="3833406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97" name="文字方塊 96">
                  <a:extLst>
                    <a:ext uri="{FF2B5EF4-FFF2-40B4-BE49-F238E27FC236}">
                      <a16:creationId xmlns:a16="http://schemas.microsoft.com/office/drawing/2014/main" id="{35C05A69-52C5-43DC-95C9-232BBA1C5E2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26" y="3833406"/>
                  <a:ext cx="715161" cy="461665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1" name="矩形 210">
              <a:extLst>
                <a:ext uri="{FF2B5EF4-FFF2-40B4-BE49-F238E27FC236}">
                  <a16:creationId xmlns:a16="http://schemas.microsoft.com/office/drawing/2014/main" id="{DC861C16-F529-4148-A79C-2788F9CA4E83}"/>
                </a:ext>
              </a:extLst>
            </p:cNvPr>
            <p:cNvSpPr/>
            <p:nvPr/>
          </p:nvSpPr>
          <p:spPr>
            <a:xfrm>
              <a:off x="1145507" y="3795863"/>
              <a:ext cx="288000" cy="540000"/>
            </a:xfrm>
            <a:prstGeom prst="rect">
              <a:avLst/>
            </a:prstGeom>
            <a:gradFill rotWithShape="1">
              <a:gsLst>
                <a:gs pos="0">
                  <a:srgbClr val="FFC000">
                    <a:lumMod val="110000"/>
                    <a:satMod val="105000"/>
                    <a:tint val="67000"/>
                  </a:srgbClr>
                </a:gs>
                <a:gs pos="50000">
                  <a:srgbClr val="FFC000">
                    <a:lumMod val="105000"/>
                    <a:satMod val="103000"/>
                    <a:tint val="73000"/>
                  </a:srgbClr>
                </a:gs>
                <a:gs pos="100000">
                  <a:srgbClr val="FFC000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2" name="文字方塊 98">
                  <a:extLst>
                    <a:ext uri="{FF2B5EF4-FFF2-40B4-BE49-F238E27FC236}">
                      <a16:creationId xmlns:a16="http://schemas.microsoft.com/office/drawing/2014/main" id="{0843BFA9-51E7-41DF-8430-AF5CF51EF49C}"/>
                    </a:ext>
                  </a:extLst>
                </p:cNvPr>
                <p:cNvSpPr txBox="1"/>
                <p:nvPr/>
              </p:nvSpPr>
              <p:spPr>
                <a:xfrm>
                  <a:off x="964022" y="3843680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99" name="文字方塊 98">
                  <a:extLst>
                    <a:ext uri="{FF2B5EF4-FFF2-40B4-BE49-F238E27FC236}">
                      <a16:creationId xmlns:a16="http://schemas.microsoft.com/office/drawing/2014/main" id="{0843BFA9-51E7-41DF-8430-AF5CF51EF49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4022" y="3843680"/>
                  <a:ext cx="715161" cy="461665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3" name="矩形 212">
              <a:extLst>
                <a:ext uri="{FF2B5EF4-FFF2-40B4-BE49-F238E27FC236}">
                  <a16:creationId xmlns:a16="http://schemas.microsoft.com/office/drawing/2014/main" id="{08AF0850-D239-40B4-968D-5DF3E3EDA8B4}"/>
                </a:ext>
              </a:extLst>
            </p:cNvPr>
            <p:cNvSpPr/>
            <p:nvPr/>
          </p:nvSpPr>
          <p:spPr>
            <a:xfrm>
              <a:off x="583404" y="3795863"/>
              <a:ext cx="288000" cy="540000"/>
            </a:xfrm>
            <a:prstGeom prst="rect">
              <a:avLst/>
            </a:prstGeom>
            <a:gradFill rotWithShape="1">
              <a:gsLst>
                <a:gs pos="0">
                  <a:srgbClr val="ED7D31">
                    <a:lumMod val="110000"/>
                    <a:satMod val="105000"/>
                    <a:tint val="67000"/>
                  </a:srgbClr>
                </a:gs>
                <a:gs pos="50000">
                  <a:srgbClr val="ED7D31">
                    <a:lumMod val="105000"/>
                    <a:satMod val="103000"/>
                    <a:tint val="73000"/>
                  </a:srgbClr>
                </a:gs>
                <a:gs pos="100000">
                  <a:srgbClr val="ED7D31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ED7D3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4" name="文字方塊 100">
                  <a:extLst>
                    <a:ext uri="{FF2B5EF4-FFF2-40B4-BE49-F238E27FC236}">
                      <a16:creationId xmlns:a16="http://schemas.microsoft.com/office/drawing/2014/main" id="{47F583DF-037D-4FA1-AF0F-1001093CAC78}"/>
                    </a:ext>
                  </a:extLst>
                </p:cNvPr>
                <p:cNvSpPr txBox="1"/>
                <p:nvPr/>
              </p:nvSpPr>
              <p:spPr>
                <a:xfrm>
                  <a:off x="401919" y="3843680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101" name="文字方塊 100">
                  <a:extLst>
                    <a:ext uri="{FF2B5EF4-FFF2-40B4-BE49-F238E27FC236}">
                      <a16:creationId xmlns:a16="http://schemas.microsoft.com/office/drawing/2014/main" id="{47F583DF-037D-4FA1-AF0F-1001093CAC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1919" y="3843680"/>
                  <a:ext cx="715161" cy="461665"/>
                </a:xfrm>
                <a:prstGeom prst="rect">
                  <a:avLst/>
                </a:prstGeom>
                <a:blipFill>
                  <a:blip r:embed="rId18"/>
                  <a:stretch>
                    <a:fillRect b="-1066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15" name="直線單箭頭接點 101">
              <a:extLst>
                <a:ext uri="{FF2B5EF4-FFF2-40B4-BE49-F238E27FC236}">
                  <a16:creationId xmlns:a16="http://schemas.microsoft.com/office/drawing/2014/main" id="{A48E0C3E-FBB9-4B40-9F64-3B9FE0831C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8095" y="4339810"/>
              <a:ext cx="0" cy="508876"/>
            </a:xfrm>
            <a:prstGeom prst="straightConnector1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16" name="直線單箭頭接點 102">
              <a:extLst>
                <a:ext uri="{FF2B5EF4-FFF2-40B4-BE49-F238E27FC236}">
                  <a16:creationId xmlns:a16="http://schemas.microsoft.com/office/drawing/2014/main" id="{A0DFA8C1-6BC0-4E93-840C-B93FE76B7B30}"/>
                </a:ext>
              </a:extLst>
            </p:cNvPr>
            <p:cNvCxnSpPr>
              <a:cxnSpLocks/>
            </p:cNvCxnSpPr>
            <p:nvPr/>
          </p:nvCxnSpPr>
          <p:spPr>
            <a:xfrm>
              <a:off x="716018" y="4619649"/>
              <a:ext cx="1145867" cy="0"/>
            </a:xfrm>
            <a:prstGeom prst="straightConnector1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217" name="直線單箭頭接點 103">
              <a:extLst>
                <a:ext uri="{FF2B5EF4-FFF2-40B4-BE49-F238E27FC236}">
                  <a16:creationId xmlns:a16="http://schemas.microsoft.com/office/drawing/2014/main" id="{087606D6-E0D9-4CD8-ACB6-15DBFF7885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018" y="4337800"/>
              <a:ext cx="0" cy="271494"/>
            </a:xfrm>
            <a:prstGeom prst="straightConnector1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18" name="直線單箭頭接點 104">
              <a:extLst>
                <a:ext uri="{FF2B5EF4-FFF2-40B4-BE49-F238E27FC236}">
                  <a16:creationId xmlns:a16="http://schemas.microsoft.com/office/drawing/2014/main" id="{EA04529C-051D-4BCF-9694-8B87968EE1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61885" y="4337800"/>
              <a:ext cx="0" cy="271494"/>
            </a:xfrm>
            <a:prstGeom prst="straightConnector1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miter lim="800000"/>
              <a:tailEnd type="triangle"/>
            </a:ln>
            <a:effectLst/>
          </p:spPr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19" name="文字方塊 115">
                <a:extLst>
                  <a:ext uri="{FF2B5EF4-FFF2-40B4-BE49-F238E27FC236}">
                    <a16:creationId xmlns:a16="http://schemas.microsoft.com/office/drawing/2014/main" id="{638B6E28-3315-4406-8CA7-EC2702808E6C}"/>
                  </a:ext>
                </a:extLst>
              </p:cNvPr>
              <p:cNvSpPr txBox="1"/>
              <p:nvPr/>
            </p:nvSpPr>
            <p:spPr>
              <a:xfrm>
                <a:off x="8496807" y="4777913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219" name="文字方塊 115">
                <a:extLst>
                  <a:ext uri="{FF2B5EF4-FFF2-40B4-BE49-F238E27FC236}">
                    <a16:creationId xmlns:a16="http://schemas.microsoft.com/office/drawing/2014/main" id="{638B6E28-3315-4406-8CA7-EC2702808E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6807" y="4777913"/>
                <a:ext cx="715161" cy="461665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0" name="文字方塊 116">
                <a:extLst>
                  <a:ext uri="{FF2B5EF4-FFF2-40B4-BE49-F238E27FC236}">
                    <a16:creationId xmlns:a16="http://schemas.microsoft.com/office/drawing/2014/main" id="{0BAB8833-D6C5-4CD7-867C-EB413A3F9FB8}"/>
                  </a:ext>
                </a:extLst>
              </p:cNvPr>
              <p:cNvSpPr txBox="1"/>
              <p:nvPr/>
            </p:nvSpPr>
            <p:spPr>
              <a:xfrm>
                <a:off x="6249133" y="4766840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220" name="文字方塊 116">
                <a:extLst>
                  <a:ext uri="{FF2B5EF4-FFF2-40B4-BE49-F238E27FC236}">
                    <a16:creationId xmlns:a16="http://schemas.microsoft.com/office/drawing/2014/main" id="{0BAB8833-D6C5-4CD7-867C-EB413A3F9F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9133" y="4766840"/>
                <a:ext cx="715161" cy="461665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1" name="文字方塊 117">
                <a:extLst>
                  <a:ext uri="{FF2B5EF4-FFF2-40B4-BE49-F238E27FC236}">
                    <a16:creationId xmlns:a16="http://schemas.microsoft.com/office/drawing/2014/main" id="{5FBF6764-63DC-4A27-B875-7769AC975748}"/>
                  </a:ext>
                </a:extLst>
              </p:cNvPr>
              <p:cNvSpPr txBox="1"/>
              <p:nvPr/>
            </p:nvSpPr>
            <p:spPr>
              <a:xfrm>
                <a:off x="4036878" y="4766840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221" name="文字方塊 117">
                <a:extLst>
                  <a:ext uri="{FF2B5EF4-FFF2-40B4-BE49-F238E27FC236}">
                    <a16:creationId xmlns:a16="http://schemas.microsoft.com/office/drawing/2014/main" id="{5FBF6764-63DC-4A27-B875-7769AC9757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6878" y="4766840"/>
                <a:ext cx="715161" cy="461665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2" name="文字方塊 118">
                <a:extLst>
                  <a:ext uri="{FF2B5EF4-FFF2-40B4-BE49-F238E27FC236}">
                    <a16:creationId xmlns:a16="http://schemas.microsoft.com/office/drawing/2014/main" id="{0C746637-8304-4AA4-A37D-CA0826C1CC2E}"/>
                  </a:ext>
                </a:extLst>
              </p:cNvPr>
              <p:cNvSpPr txBox="1"/>
              <p:nvPr/>
            </p:nvSpPr>
            <p:spPr>
              <a:xfrm>
                <a:off x="1743770" y="4759374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222" name="文字方塊 118">
                <a:extLst>
                  <a:ext uri="{FF2B5EF4-FFF2-40B4-BE49-F238E27FC236}">
                    <a16:creationId xmlns:a16="http://schemas.microsoft.com/office/drawing/2014/main" id="{0C746637-8304-4AA4-A37D-CA0826C1CC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3770" y="4759374"/>
                <a:ext cx="715161" cy="461665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3" name="文字方塊 109">
                <a:extLst>
                  <a:ext uri="{FF2B5EF4-FFF2-40B4-BE49-F238E27FC236}">
                    <a16:creationId xmlns:a16="http://schemas.microsoft.com/office/drawing/2014/main" id="{BF193E09-DF51-4275-9D1F-168F22392A15}"/>
                  </a:ext>
                </a:extLst>
              </p:cNvPr>
              <p:cNvSpPr txBox="1"/>
              <p:nvPr/>
            </p:nvSpPr>
            <p:spPr>
              <a:xfrm>
                <a:off x="6178543" y="579578"/>
                <a:ext cx="36000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altLang="zh-TW" sz="24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kumimoji="0" lang="en-US" altLang="zh-TW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: query (to match others)</a:t>
                </a:r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223" name="文字方塊 109">
                <a:extLst>
                  <a:ext uri="{FF2B5EF4-FFF2-40B4-BE49-F238E27FC236}">
                    <a16:creationId xmlns:a16="http://schemas.microsoft.com/office/drawing/2014/main" id="{BF193E09-DF51-4275-9D1F-168F22392A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8543" y="579578"/>
                <a:ext cx="3600000" cy="830997"/>
              </a:xfrm>
              <a:prstGeom prst="rect">
                <a:avLst/>
              </a:prstGeom>
              <a:blipFill>
                <a:blip r:embed="rId23"/>
                <a:stretch>
                  <a:fillRect l="-508" t="-58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4" name="文字方塊 112">
                <a:extLst>
                  <a:ext uri="{FF2B5EF4-FFF2-40B4-BE49-F238E27FC236}">
                    <a16:creationId xmlns:a16="http://schemas.microsoft.com/office/drawing/2014/main" id="{8544EAFA-14EE-4F90-ACC8-5EF4FF8ACD43}"/>
                  </a:ext>
                </a:extLst>
              </p:cNvPr>
              <p:cNvSpPr txBox="1"/>
              <p:nvPr/>
            </p:nvSpPr>
            <p:spPr>
              <a:xfrm>
                <a:off x="6176200" y="1610500"/>
                <a:ext cx="36000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altLang="zh-TW" sz="24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kumimoji="0" lang="en-US" altLang="zh-TW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: key (to be matched)</a:t>
                </a:r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224" name="文字方塊 112">
                <a:extLst>
                  <a:ext uri="{FF2B5EF4-FFF2-40B4-BE49-F238E27FC236}">
                    <a16:creationId xmlns:a16="http://schemas.microsoft.com/office/drawing/2014/main" id="{8544EAFA-14EE-4F90-ACC8-5EF4FF8ACD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6200" y="1610500"/>
                <a:ext cx="3600000" cy="461665"/>
              </a:xfrm>
              <a:prstGeom prst="rect">
                <a:avLst/>
              </a:prstGeom>
              <a:blipFill>
                <a:blip r:embed="rId24"/>
                <a:stretch>
                  <a:fillRect l="-508" t="-10526" b="-289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5" name="文字方塊 126">
                <a:extLst>
                  <a:ext uri="{FF2B5EF4-FFF2-40B4-BE49-F238E27FC236}">
                    <a16:creationId xmlns:a16="http://schemas.microsoft.com/office/drawing/2014/main" id="{BEDB46E6-C512-4205-B81D-AB21CCC5F0E3}"/>
                  </a:ext>
                </a:extLst>
              </p:cNvPr>
              <p:cNvSpPr txBox="1"/>
              <p:nvPr/>
            </p:nvSpPr>
            <p:spPr>
              <a:xfrm>
                <a:off x="6157482" y="2542446"/>
                <a:ext cx="448046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altLang="zh-TW" sz="24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kumimoji="0" lang="en-US" altLang="zh-TW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: information to be extracted</a:t>
                </a:r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225" name="文字方塊 126">
                <a:extLst>
                  <a:ext uri="{FF2B5EF4-FFF2-40B4-BE49-F238E27FC236}">
                    <a16:creationId xmlns:a16="http://schemas.microsoft.com/office/drawing/2014/main" id="{BEDB46E6-C512-4205-B81D-AB21CCC5F0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7482" y="2542446"/>
                <a:ext cx="4480468" cy="461665"/>
              </a:xfrm>
              <a:prstGeom prst="rect">
                <a:avLst/>
              </a:prstGeom>
              <a:blipFill>
                <a:blip r:embed="rId25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6" name="文字方塊 1">
                <a:extLst>
                  <a:ext uri="{FF2B5EF4-FFF2-40B4-BE49-F238E27FC236}">
                    <a16:creationId xmlns:a16="http://schemas.microsoft.com/office/drawing/2014/main" id="{35DDE13B-A484-4956-831C-0A55177ACD92}"/>
                  </a:ext>
                </a:extLst>
              </p:cNvPr>
              <p:cNvSpPr txBox="1"/>
              <p:nvPr/>
            </p:nvSpPr>
            <p:spPr>
              <a:xfrm>
                <a:off x="2467077" y="5293840"/>
                <a:ext cx="1330236" cy="3812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  <m:r>
                        <a:rPr kumimoji="0" lang="en-US" altLang="zh-TW" sz="24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0" lang="en-US" altLang="zh-TW" sz="24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𝑊</m:t>
                      </m:r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226" name="文字方塊 1">
                <a:extLst>
                  <a:ext uri="{FF2B5EF4-FFF2-40B4-BE49-F238E27FC236}">
                    <a16:creationId xmlns:a16="http://schemas.microsoft.com/office/drawing/2014/main" id="{35DDE13B-A484-4956-831C-0A55177ACD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7077" y="5293840"/>
                <a:ext cx="1330236" cy="381258"/>
              </a:xfrm>
              <a:prstGeom prst="rect">
                <a:avLst/>
              </a:prstGeom>
              <a:blipFill>
                <a:blip r:embed="rId26"/>
                <a:stretch>
                  <a:fillRect l="-2752" r="-1835" b="-634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7" name="文字方塊 129">
                <a:extLst>
                  <a:ext uri="{FF2B5EF4-FFF2-40B4-BE49-F238E27FC236}">
                    <a16:creationId xmlns:a16="http://schemas.microsoft.com/office/drawing/2014/main" id="{8688987B-CAC1-4E78-A544-1F521F74A424}"/>
                  </a:ext>
                </a:extLst>
              </p:cNvPr>
              <p:cNvSpPr txBox="1"/>
              <p:nvPr/>
            </p:nvSpPr>
            <p:spPr>
              <a:xfrm>
                <a:off x="7752585" y="1134335"/>
                <a:ext cx="1485791" cy="3812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  <m:r>
                        <a:rPr kumimoji="0" lang="en-US" altLang="zh-TW" sz="24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𝑞</m:t>
                          </m:r>
                        </m:sup>
                      </m:sSup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227" name="文字方塊 129">
                <a:extLst>
                  <a:ext uri="{FF2B5EF4-FFF2-40B4-BE49-F238E27FC236}">
                    <a16:creationId xmlns:a16="http://schemas.microsoft.com/office/drawing/2014/main" id="{8688987B-CAC1-4E78-A544-1F521F74A4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2585" y="1134335"/>
                <a:ext cx="1485791" cy="381258"/>
              </a:xfrm>
              <a:prstGeom prst="rect">
                <a:avLst/>
              </a:prstGeom>
              <a:blipFill>
                <a:blip r:embed="rId27"/>
                <a:stretch>
                  <a:fillRect l="-4527" t="-1587" r="-1646" b="-2381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8" name="文字方塊 130">
                <a:extLst>
                  <a:ext uri="{FF2B5EF4-FFF2-40B4-BE49-F238E27FC236}">
                    <a16:creationId xmlns:a16="http://schemas.microsoft.com/office/drawing/2014/main" id="{479CED7F-2CCE-4C35-B7DA-8986423065CC}"/>
                  </a:ext>
                </a:extLst>
              </p:cNvPr>
              <p:cNvSpPr txBox="1"/>
              <p:nvPr/>
            </p:nvSpPr>
            <p:spPr>
              <a:xfrm>
                <a:off x="7758765" y="2115655"/>
                <a:ext cx="1497782" cy="3812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  <m:r>
                        <a:rPr kumimoji="0" lang="en-US" altLang="zh-TW" sz="24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228" name="文字方塊 130">
                <a:extLst>
                  <a:ext uri="{FF2B5EF4-FFF2-40B4-BE49-F238E27FC236}">
                    <a16:creationId xmlns:a16="http://schemas.microsoft.com/office/drawing/2014/main" id="{479CED7F-2CCE-4C35-B7DA-8986423065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8765" y="2115655"/>
                <a:ext cx="1497782" cy="381258"/>
              </a:xfrm>
              <a:prstGeom prst="rect">
                <a:avLst/>
              </a:prstGeom>
              <a:blipFill>
                <a:blip r:embed="rId28"/>
                <a:stretch>
                  <a:fillRect l="-4490" t="-1587" r="-1633" b="-634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9" name="文字方塊 131">
                <a:extLst>
                  <a:ext uri="{FF2B5EF4-FFF2-40B4-BE49-F238E27FC236}">
                    <a16:creationId xmlns:a16="http://schemas.microsoft.com/office/drawing/2014/main" id="{5939C9F5-26B9-460D-A840-B572AB71F109}"/>
                  </a:ext>
                </a:extLst>
              </p:cNvPr>
              <p:cNvSpPr txBox="1"/>
              <p:nvPr/>
            </p:nvSpPr>
            <p:spPr>
              <a:xfrm>
                <a:off x="7752585" y="3156028"/>
                <a:ext cx="1487074" cy="3812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  <m:r>
                        <a:rPr kumimoji="0" lang="en-US" altLang="zh-TW" sz="24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𝑣</m:t>
                          </m:r>
                        </m:sup>
                      </m:sSup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229" name="文字方塊 131">
                <a:extLst>
                  <a:ext uri="{FF2B5EF4-FFF2-40B4-BE49-F238E27FC236}">
                    <a16:creationId xmlns:a16="http://schemas.microsoft.com/office/drawing/2014/main" id="{5939C9F5-26B9-460D-A840-B572AB71F1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2585" y="3156028"/>
                <a:ext cx="1487074" cy="381258"/>
              </a:xfrm>
              <a:prstGeom prst="rect">
                <a:avLst/>
              </a:prstGeom>
              <a:blipFill>
                <a:blip r:embed="rId29"/>
                <a:stretch>
                  <a:fillRect l="-2459" t="-1613" r="-1230" b="-64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0" name="矩形 229">
            <a:extLst>
              <a:ext uri="{FF2B5EF4-FFF2-40B4-BE49-F238E27FC236}">
                <a16:creationId xmlns:a16="http://schemas.microsoft.com/office/drawing/2014/main" id="{D5509A1C-CA1C-4358-B389-D820AB085286}"/>
              </a:ext>
            </a:extLst>
          </p:cNvPr>
          <p:cNvSpPr/>
          <p:nvPr/>
        </p:nvSpPr>
        <p:spPr>
          <a:xfrm>
            <a:off x="297663" y="588205"/>
            <a:ext cx="33127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https://arxiv.org/abs/1706.03762</a:t>
            </a: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pic>
        <p:nvPicPr>
          <p:cNvPr id="231" name="Picture 4" descr="ãTransformerãçåçæå°çµæ">
            <a:extLst>
              <a:ext uri="{FF2B5EF4-FFF2-40B4-BE49-F238E27FC236}">
                <a16:creationId xmlns:a16="http://schemas.microsoft.com/office/drawing/2014/main" id="{65CD74E3-BFE0-4E31-90DF-76D666A6A0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735" y="878896"/>
            <a:ext cx="3106430" cy="2680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2" name="語音泡泡: 圓角矩形 134">
            <a:extLst>
              <a:ext uri="{FF2B5EF4-FFF2-40B4-BE49-F238E27FC236}">
                <a16:creationId xmlns:a16="http://schemas.microsoft.com/office/drawing/2014/main" id="{9B926BAC-D971-4B01-8115-59365C4B77F0}"/>
              </a:ext>
            </a:extLst>
          </p:cNvPr>
          <p:cNvSpPr/>
          <p:nvPr/>
        </p:nvSpPr>
        <p:spPr>
          <a:xfrm>
            <a:off x="1495397" y="2313869"/>
            <a:ext cx="2365468" cy="943490"/>
          </a:xfrm>
          <a:prstGeom prst="wedgeRoundRectCallout">
            <a:avLst>
              <a:gd name="adj1" fmla="val -49221"/>
              <a:gd name="adj2" fmla="val -92711"/>
              <a:gd name="adj3" fmla="val 16667"/>
            </a:avLst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t>Attention is all you need.</a:t>
            </a:r>
            <a:endParaRPr kumimoji="0" lang="zh-TW" altLang="en-US" sz="2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41700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9" grpId="0"/>
      <p:bldP spid="220" grpId="0"/>
      <p:bldP spid="221" grpId="0"/>
      <p:bldP spid="222" grpId="0"/>
      <p:bldP spid="223" grpId="0"/>
      <p:bldP spid="224" grpId="0"/>
      <p:bldP spid="225" grpId="0"/>
      <p:bldP spid="226" grpId="0"/>
      <p:bldP spid="227" grpId="0"/>
      <p:bldP spid="228" grpId="0"/>
      <p:bldP spid="22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1522075" cy="648335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0" y="372533"/>
            <a:ext cx="364067" cy="343040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标题 1"/>
          <p:cNvSpPr txBox="1">
            <a:spLocks/>
          </p:cNvSpPr>
          <p:nvPr/>
        </p:nvSpPr>
        <p:spPr>
          <a:xfrm>
            <a:off x="499534" y="127553"/>
            <a:ext cx="9558866" cy="579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ts val="5500"/>
              </a:lnSpc>
            </a:pPr>
            <a:r>
              <a:rPr kumimoji="1" lang="en-US" altLang="zh-CN" sz="2800" smtClean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6.Transformer——Self Attention</a:t>
            </a:r>
            <a:endParaRPr kumimoji="1" lang="zh-CN" altLang="en-US" sz="2800" dirty="0">
              <a:solidFill>
                <a:srgbClr val="FF66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4" name="直線單箭頭接點 108">
            <a:extLst>
              <a:ext uri="{FF2B5EF4-FFF2-40B4-BE49-F238E27FC236}">
                <a16:creationId xmlns:a16="http://schemas.microsoft.com/office/drawing/2014/main" id="{E31A8960-DEC4-4D77-8AF1-0A56491A2F75}"/>
              </a:ext>
            </a:extLst>
          </p:cNvPr>
          <p:cNvCxnSpPr>
            <a:cxnSpLocks/>
            <a:stCxn id="112" idx="0"/>
            <a:endCxn id="153" idx="4"/>
          </p:cNvCxnSpPr>
          <p:nvPr/>
        </p:nvCxnSpPr>
        <p:spPr>
          <a:xfrm flipH="1" flipV="1">
            <a:off x="1777955" y="2586584"/>
            <a:ext cx="288925" cy="1055985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85" name="直線單箭頭接點 111">
            <a:extLst>
              <a:ext uri="{FF2B5EF4-FFF2-40B4-BE49-F238E27FC236}">
                <a16:creationId xmlns:a16="http://schemas.microsoft.com/office/drawing/2014/main" id="{A312C66A-C6E6-4D3C-B733-B9228F8973BA}"/>
              </a:ext>
            </a:extLst>
          </p:cNvPr>
          <p:cNvCxnSpPr>
            <a:cxnSpLocks/>
          </p:cNvCxnSpPr>
          <p:nvPr/>
        </p:nvCxnSpPr>
        <p:spPr>
          <a:xfrm flipH="1" flipV="1">
            <a:off x="4056613" y="2565707"/>
            <a:ext cx="288925" cy="1055985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86" name="直線單箭頭接點 122">
            <a:extLst>
              <a:ext uri="{FF2B5EF4-FFF2-40B4-BE49-F238E27FC236}">
                <a16:creationId xmlns:a16="http://schemas.microsoft.com/office/drawing/2014/main" id="{02086EB2-4FBA-419F-8F48-29244152E4D8}"/>
              </a:ext>
            </a:extLst>
          </p:cNvPr>
          <p:cNvCxnSpPr>
            <a:cxnSpLocks/>
          </p:cNvCxnSpPr>
          <p:nvPr/>
        </p:nvCxnSpPr>
        <p:spPr>
          <a:xfrm flipH="1" flipV="1">
            <a:off x="6279453" y="2564804"/>
            <a:ext cx="288925" cy="1055985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87" name="直線單箭頭接點 123">
            <a:extLst>
              <a:ext uri="{FF2B5EF4-FFF2-40B4-BE49-F238E27FC236}">
                <a16:creationId xmlns:a16="http://schemas.microsoft.com/office/drawing/2014/main" id="{6D104572-F85D-41B9-8F68-72FB6899BDA8}"/>
              </a:ext>
            </a:extLst>
          </p:cNvPr>
          <p:cNvCxnSpPr>
            <a:cxnSpLocks/>
          </p:cNvCxnSpPr>
          <p:nvPr/>
        </p:nvCxnSpPr>
        <p:spPr>
          <a:xfrm flipH="1" flipV="1">
            <a:off x="8539811" y="2582906"/>
            <a:ext cx="288925" cy="1055985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grpSp>
        <p:nvGrpSpPr>
          <p:cNvPr id="88" name="群組 2">
            <a:extLst>
              <a:ext uri="{FF2B5EF4-FFF2-40B4-BE49-F238E27FC236}">
                <a16:creationId xmlns:a16="http://schemas.microsoft.com/office/drawing/2014/main" id="{86C6E4AF-BD58-4F31-89E7-9075631CEFD2}"/>
              </a:ext>
            </a:extLst>
          </p:cNvPr>
          <p:cNvGrpSpPr/>
          <p:nvPr/>
        </p:nvGrpSpPr>
        <p:grpSpPr>
          <a:xfrm>
            <a:off x="1733717" y="4672916"/>
            <a:ext cx="715161" cy="1669208"/>
            <a:chOff x="988440" y="4874027"/>
            <a:chExt cx="715161" cy="1669208"/>
          </a:xfrm>
        </p:grpSpPr>
        <p:sp>
          <p:nvSpPr>
            <p:cNvPr id="89" name="矩形 88">
              <a:extLst>
                <a:ext uri="{FF2B5EF4-FFF2-40B4-BE49-F238E27FC236}">
                  <a16:creationId xmlns:a16="http://schemas.microsoft.com/office/drawing/2014/main" id="{7C069440-4382-40DE-A0E7-0D062A98F2E9}"/>
                </a:ext>
              </a:extLst>
            </p:cNvPr>
            <p:cNvSpPr/>
            <p:nvPr/>
          </p:nvSpPr>
          <p:spPr>
            <a:xfrm>
              <a:off x="1066278" y="4874027"/>
              <a:ext cx="461666" cy="605813"/>
            </a:xfrm>
            <a:prstGeom prst="rect">
              <a:avLst/>
            </a:prstGeom>
            <a:gradFill rotWithShape="1">
              <a:gsLst>
                <a:gs pos="0">
                  <a:srgbClr val="70AD47">
                    <a:lumMod val="110000"/>
                    <a:satMod val="105000"/>
                    <a:tint val="67000"/>
                  </a:srgbClr>
                </a:gs>
                <a:gs pos="50000">
                  <a:srgbClr val="70AD47">
                    <a:lumMod val="105000"/>
                    <a:satMod val="103000"/>
                    <a:tint val="73000"/>
                  </a:srgbClr>
                </a:gs>
                <a:gs pos="100000">
                  <a:srgbClr val="70AD47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70AD47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p:sp>
          <p:nvSpPr>
            <p:cNvPr id="90" name="矩形 89">
              <a:extLst>
                <a:ext uri="{FF2B5EF4-FFF2-40B4-BE49-F238E27FC236}">
                  <a16:creationId xmlns:a16="http://schemas.microsoft.com/office/drawing/2014/main" id="{7FA0B02C-4778-48B3-B13E-F87994588CE0}"/>
                </a:ext>
              </a:extLst>
            </p:cNvPr>
            <p:cNvSpPr/>
            <p:nvPr/>
          </p:nvSpPr>
          <p:spPr>
            <a:xfrm>
              <a:off x="1095305" y="5877761"/>
              <a:ext cx="465153" cy="665474"/>
            </a:xfrm>
            <a:prstGeom prst="rect">
              <a:avLst/>
            </a:prstGeom>
            <a:gradFill rotWithShape="1">
              <a:gsLst>
                <a:gs pos="0">
                  <a:srgbClr val="4472C4">
                    <a:lumMod val="110000"/>
                    <a:satMod val="105000"/>
                    <a:tint val="67000"/>
                  </a:srgbClr>
                </a:gs>
                <a:gs pos="50000">
                  <a:srgbClr val="4472C4">
                    <a:lumMod val="105000"/>
                    <a:satMod val="103000"/>
                    <a:tint val="73000"/>
                  </a:srgbClr>
                </a:gs>
                <a:gs pos="100000">
                  <a:srgbClr val="4472C4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p:cxnSp>
          <p:nvCxnSpPr>
            <p:cNvPr id="91" name="直線單箭頭接點 14">
              <a:extLst>
                <a:ext uri="{FF2B5EF4-FFF2-40B4-BE49-F238E27FC236}">
                  <a16:creationId xmlns:a16="http://schemas.microsoft.com/office/drawing/2014/main" id="{FD61BD0A-FFD0-4B61-9B91-2BAE0BBBF6BF}"/>
                </a:ext>
              </a:extLst>
            </p:cNvPr>
            <p:cNvCxnSpPr/>
            <p:nvPr/>
          </p:nvCxnSpPr>
          <p:spPr>
            <a:xfrm flipV="1">
              <a:off x="1315029" y="5512207"/>
              <a:ext cx="0" cy="312708"/>
            </a:xfrm>
            <a:prstGeom prst="straightConnector1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miter lim="800000"/>
              <a:tailEnd type="triangle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文字方塊 56">
                  <a:extLst>
                    <a:ext uri="{FF2B5EF4-FFF2-40B4-BE49-F238E27FC236}">
                      <a16:creationId xmlns:a16="http://schemas.microsoft.com/office/drawing/2014/main" id="{18CDA245-ACBA-4F13-9207-26A251A70F12}"/>
                    </a:ext>
                  </a:extLst>
                </p:cNvPr>
                <p:cNvSpPr txBox="1"/>
                <p:nvPr/>
              </p:nvSpPr>
              <p:spPr>
                <a:xfrm>
                  <a:off x="988440" y="5948183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57" name="文字方塊 56">
                  <a:extLst>
                    <a:ext uri="{FF2B5EF4-FFF2-40B4-BE49-F238E27FC236}">
                      <a16:creationId xmlns:a16="http://schemas.microsoft.com/office/drawing/2014/main" id="{18CDA245-ACBA-4F13-9207-26A251A70F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8440" y="5948183"/>
                  <a:ext cx="715161" cy="46166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3" name="群組 13">
            <a:extLst>
              <a:ext uri="{FF2B5EF4-FFF2-40B4-BE49-F238E27FC236}">
                <a16:creationId xmlns:a16="http://schemas.microsoft.com/office/drawing/2014/main" id="{4E2239E7-C8FB-4B4B-BAA0-DE4001CAE0F5}"/>
              </a:ext>
            </a:extLst>
          </p:cNvPr>
          <p:cNvGrpSpPr/>
          <p:nvPr/>
        </p:nvGrpSpPr>
        <p:grpSpPr>
          <a:xfrm>
            <a:off x="3971188" y="4672915"/>
            <a:ext cx="715161" cy="1669209"/>
            <a:chOff x="3049476" y="4874026"/>
            <a:chExt cx="715161" cy="1669209"/>
          </a:xfrm>
        </p:grpSpPr>
        <p:sp>
          <p:nvSpPr>
            <p:cNvPr id="94" name="矩形 93">
              <a:extLst>
                <a:ext uri="{FF2B5EF4-FFF2-40B4-BE49-F238E27FC236}">
                  <a16:creationId xmlns:a16="http://schemas.microsoft.com/office/drawing/2014/main" id="{181D0572-D8B6-4E66-AB3C-12C7E1A82602}"/>
                </a:ext>
              </a:extLst>
            </p:cNvPr>
            <p:cNvSpPr/>
            <p:nvPr/>
          </p:nvSpPr>
          <p:spPr>
            <a:xfrm>
              <a:off x="3165634" y="4874026"/>
              <a:ext cx="465153" cy="605814"/>
            </a:xfrm>
            <a:prstGeom prst="rect">
              <a:avLst/>
            </a:prstGeom>
            <a:gradFill rotWithShape="1">
              <a:gsLst>
                <a:gs pos="0">
                  <a:srgbClr val="70AD47">
                    <a:lumMod val="110000"/>
                    <a:satMod val="105000"/>
                    <a:tint val="67000"/>
                  </a:srgbClr>
                </a:gs>
                <a:gs pos="50000">
                  <a:srgbClr val="70AD47">
                    <a:lumMod val="105000"/>
                    <a:satMod val="103000"/>
                    <a:tint val="73000"/>
                  </a:srgbClr>
                </a:gs>
                <a:gs pos="100000">
                  <a:srgbClr val="70AD47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70AD47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p:sp>
          <p:nvSpPr>
            <p:cNvPr id="95" name="矩形 94">
              <a:extLst>
                <a:ext uri="{FF2B5EF4-FFF2-40B4-BE49-F238E27FC236}">
                  <a16:creationId xmlns:a16="http://schemas.microsoft.com/office/drawing/2014/main" id="{8C4E7D3F-095D-469F-82B0-50E070FCCCBB}"/>
                </a:ext>
              </a:extLst>
            </p:cNvPr>
            <p:cNvSpPr/>
            <p:nvPr/>
          </p:nvSpPr>
          <p:spPr>
            <a:xfrm>
              <a:off x="3164339" y="5865645"/>
              <a:ext cx="465153" cy="677590"/>
            </a:xfrm>
            <a:prstGeom prst="rect">
              <a:avLst/>
            </a:prstGeom>
            <a:gradFill rotWithShape="1">
              <a:gsLst>
                <a:gs pos="0">
                  <a:srgbClr val="4472C4">
                    <a:lumMod val="110000"/>
                    <a:satMod val="105000"/>
                    <a:tint val="67000"/>
                  </a:srgbClr>
                </a:gs>
                <a:gs pos="50000">
                  <a:srgbClr val="4472C4">
                    <a:lumMod val="105000"/>
                    <a:satMod val="103000"/>
                    <a:tint val="73000"/>
                  </a:srgbClr>
                </a:gs>
                <a:gs pos="100000">
                  <a:srgbClr val="4472C4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p:cxnSp>
          <p:nvCxnSpPr>
            <p:cNvPr id="96" name="直線單箭頭接點 17">
              <a:extLst>
                <a:ext uri="{FF2B5EF4-FFF2-40B4-BE49-F238E27FC236}">
                  <a16:creationId xmlns:a16="http://schemas.microsoft.com/office/drawing/2014/main" id="{B5410201-ED71-4028-8214-216563732C65}"/>
                </a:ext>
              </a:extLst>
            </p:cNvPr>
            <p:cNvCxnSpPr/>
            <p:nvPr/>
          </p:nvCxnSpPr>
          <p:spPr>
            <a:xfrm flipV="1">
              <a:off x="3396916" y="5512207"/>
              <a:ext cx="0" cy="312708"/>
            </a:xfrm>
            <a:prstGeom prst="straightConnector1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miter lim="800000"/>
              <a:tailEnd type="triangle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文字方塊 57">
                  <a:extLst>
                    <a:ext uri="{FF2B5EF4-FFF2-40B4-BE49-F238E27FC236}">
                      <a16:creationId xmlns:a16="http://schemas.microsoft.com/office/drawing/2014/main" id="{70B85629-FCA1-47CE-8B47-76CB51418A38}"/>
                    </a:ext>
                  </a:extLst>
                </p:cNvPr>
                <p:cNvSpPr txBox="1"/>
                <p:nvPr/>
              </p:nvSpPr>
              <p:spPr>
                <a:xfrm>
                  <a:off x="3049476" y="5949769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58" name="文字方塊 57">
                  <a:extLst>
                    <a:ext uri="{FF2B5EF4-FFF2-40B4-BE49-F238E27FC236}">
                      <a16:creationId xmlns:a16="http://schemas.microsoft.com/office/drawing/2014/main" id="{70B85629-FCA1-47CE-8B47-76CB51418A3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49476" y="5949769"/>
                  <a:ext cx="715161" cy="46166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8" name="群組 19">
            <a:extLst>
              <a:ext uri="{FF2B5EF4-FFF2-40B4-BE49-F238E27FC236}">
                <a16:creationId xmlns:a16="http://schemas.microsoft.com/office/drawing/2014/main" id="{EB8F23F9-FEC6-4585-BECE-FE043A5FF072}"/>
              </a:ext>
            </a:extLst>
          </p:cNvPr>
          <p:cNvGrpSpPr/>
          <p:nvPr/>
        </p:nvGrpSpPr>
        <p:grpSpPr>
          <a:xfrm>
            <a:off x="6208659" y="4687785"/>
            <a:ext cx="715161" cy="1669209"/>
            <a:chOff x="5344903" y="4888896"/>
            <a:chExt cx="715161" cy="1669209"/>
          </a:xfrm>
        </p:grpSpPr>
        <p:sp>
          <p:nvSpPr>
            <p:cNvPr id="99" name="矩形 98">
              <a:extLst>
                <a:ext uri="{FF2B5EF4-FFF2-40B4-BE49-F238E27FC236}">
                  <a16:creationId xmlns:a16="http://schemas.microsoft.com/office/drawing/2014/main" id="{D8505025-F892-4D05-B3EE-E7F69671238B}"/>
                </a:ext>
              </a:extLst>
            </p:cNvPr>
            <p:cNvSpPr/>
            <p:nvPr/>
          </p:nvSpPr>
          <p:spPr>
            <a:xfrm>
              <a:off x="5454456" y="5880515"/>
              <a:ext cx="465153" cy="677590"/>
            </a:xfrm>
            <a:prstGeom prst="rect">
              <a:avLst/>
            </a:prstGeom>
            <a:gradFill rotWithShape="1">
              <a:gsLst>
                <a:gs pos="0">
                  <a:srgbClr val="4472C4">
                    <a:lumMod val="110000"/>
                    <a:satMod val="105000"/>
                    <a:tint val="67000"/>
                  </a:srgbClr>
                </a:gs>
                <a:gs pos="50000">
                  <a:srgbClr val="4472C4">
                    <a:lumMod val="105000"/>
                    <a:satMod val="103000"/>
                    <a:tint val="73000"/>
                  </a:srgbClr>
                </a:gs>
                <a:gs pos="100000">
                  <a:srgbClr val="4472C4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p:cxnSp>
          <p:nvCxnSpPr>
            <p:cNvPr id="100" name="直線單箭頭接點 16">
              <a:extLst>
                <a:ext uri="{FF2B5EF4-FFF2-40B4-BE49-F238E27FC236}">
                  <a16:creationId xmlns:a16="http://schemas.microsoft.com/office/drawing/2014/main" id="{8EE88615-E2AD-41C2-95AE-03FC464AEE26}"/>
                </a:ext>
              </a:extLst>
            </p:cNvPr>
            <p:cNvCxnSpPr/>
            <p:nvPr/>
          </p:nvCxnSpPr>
          <p:spPr>
            <a:xfrm flipV="1">
              <a:off x="5700935" y="5527077"/>
              <a:ext cx="0" cy="312708"/>
            </a:xfrm>
            <a:prstGeom prst="straightConnector1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01" name="矩形 100">
              <a:extLst>
                <a:ext uri="{FF2B5EF4-FFF2-40B4-BE49-F238E27FC236}">
                  <a16:creationId xmlns:a16="http://schemas.microsoft.com/office/drawing/2014/main" id="{B4B271D4-A2BB-42EC-9FBB-2A503D08BD94}"/>
                </a:ext>
              </a:extLst>
            </p:cNvPr>
            <p:cNvSpPr/>
            <p:nvPr/>
          </p:nvSpPr>
          <p:spPr>
            <a:xfrm>
              <a:off x="5455915" y="4888896"/>
              <a:ext cx="465153" cy="605814"/>
            </a:xfrm>
            <a:prstGeom prst="rect">
              <a:avLst/>
            </a:prstGeom>
            <a:gradFill rotWithShape="1">
              <a:gsLst>
                <a:gs pos="0">
                  <a:srgbClr val="70AD47">
                    <a:lumMod val="110000"/>
                    <a:satMod val="105000"/>
                    <a:tint val="67000"/>
                  </a:srgbClr>
                </a:gs>
                <a:gs pos="50000">
                  <a:srgbClr val="70AD47">
                    <a:lumMod val="105000"/>
                    <a:satMod val="103000"/>
                    <a:tint val="73000"/>
                  </a:srgbClr>
                </a:gs>
                <a:gs pos="100000">
                  <a:srgbClr val="70AD47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70AD47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" name="文字方塊 58">
                  <a:extLst>
                    <a:ext uri="{FF2B5EF4-FFF2-40B4-BE49-F238E27FC236}">
                      <a16:creationId xmlns:a16="http://schemas.microsoft.com/office/drawing/2014/main" id="{09A6DE2E-259B-4DE8-8D3E-AFD53E13A52D}"/>
                    </a:ext>
                  </a:extLst>
                </p:cNvPr>
                <p:cNvSpPr txBox="1"/>
                <p:nvPr/>
              </p:nvSpPr>
              <p:spPr>
                <a:xfrm>
                  <a:off x="5344903" y="5973607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59" name="文字方塊 58">
                  <a:extLst>
                    <a:ext uri="{FF2B5EF4-FFF2-40B4-BE49-F238E27FC236}">
                      <a16:creationId xmlns:a16="http://schemas.microsoft.com/office/drawing/2014/main" id="{09A6DE2E-259B-4DE8-8D3E-AFD53E13A52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44903" y="5973607"/>
                  <a:ext cx="715161" cy="46166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3" name="群組 21">
            <a:extLst>
              <a:ext uri="{FF2B5EF4-FFF2-40B4-BE49-F238E27FC236}">
                <a16:creationId xmlns:a16="http://schemas.microsoft.com/office/drawing/2014/main" id="{4533AF47-92D8-4B4A-80A2-EB67CB250EEE}"/>
              </a:ext>
            </a:extLst>
          </p:cNvPr>
          <p:cNvGrpSpPr/>
          <p:nvPr/>
        </p:nvGrpSpPr>
        <p:grpSpPr>
          <a:xfrm>
            <a:off x="8446130" y="4704586"/>
            <a:ext cx="715161" cy="1669209"/>
            <a:chOff x="7700853" y="4905697"/>
            <a:chExt cx="715161" cy="1669209"/>
          </a:xfrm>
        </p:grpSpPr>
        <p:sp>
          <p:nvSpPr>
            <p:cNvPr id="104" name="矩形 103">
              <a:extLst>
                <a:ext uri="{FF2B5EF4-FFF2-40B4-BE49-F238E27FC236}">
                  <a16:creationId xmlns:a16="http://schemas.microsoft.com/office/drawing/2014/main" id="{293733A0-2725-4CFC-8FBB-92EA2F2C6A53}"/>
                </a:ext>
              </a:extLst>
            </p:cNvPr>
            <p:cNvSpPr/>
            <p:nvPr/>
          </p:nvSpPr>
          <p:spPr>
            <a:xfrm>
              <a:off x="7816425" y="5897316"/>
              <a:ext cx="465153" cy="677590"/>
            </a:xfrm>
            <a:prstGeom prst="rect">
              <a:avLst/>
            </a:prstGeom>
            <a:gradFill rotWithShape="1">
              <a:gsLst>
                <a:gs pos="0">
                  <a:srgbClr val="4472C4">
                    <a:lumMod val="110000"/>
                    <a:satMod val="105000"/>
                    <a:tint val="67000"/>
                  </a:srgbClr>
                </a:gs>
                <a:gs pos="50000">
                  <a:srgbClr val="4472C4">
                    <a:lumMod val="105000"/>
                    <a:satMod val="103000"/>
                    <a:tint val="73000"/>
                  </a:srgbClr>
                </a:gs>
                <a:gs pos="100000">
                  <a:srgbClr val="4472C4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p:cxnSp>
          <p:nvCxnSpPr>
            <p:cNvPr id="105" name="直線單箭頭接點 15">
              <a:extLst>
                <a:ext uri="{FF2B5EF4-FFF2-40B4-BE49-F238E27FC236}">
                  <a16:creationId xmlns:a16="http://schemas.microsoft.com/office/drawing/2014/main" id="{22AC02A9-CD80-49BB-8BD0-08AEE4BB3DA0}"/>
                </a:ext>
              </a:extLst>
            </p:cNvPr>
            <p:cNvCxnSpPr/>
            <p:nvPr/>
          </p:nvCxnSpPr>
          <p:spPr>
            <a:xfrm flipV="1">
              <a:off x="8069550" y="5543878"/>
              <a:ext cx="0" cy="312708"/>
            </a:xfrm>
            <a:prstGeom prst="straightConnector1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06" name="矩形 105">
              <a:extLst>
                <a:ext uri="{FF2B5EF4-FFF2-40B4-BE49-F238E27FC236}">
                  <a16:creationId xmlns:a16="http://schemas.microsoft.com/office/drawing/2014/main" id="{73B422D6-17F7-458F-BACB-DF01A1FFE19F}"/>
                </a:ext>
              </a:extLst>
            </p:cNvPr>
            <p:cNvSpPr/>
            <p:nvPr/>
          </p:nvSpPr>
          <p:spPr>
            <a:xfrm>
              <a:off x="7825858" y="4905697"/>
              <a:ext cx="465153" cy="605814"/>
            </a:xfrm>
            <a:prstGeom prst="rect">
              <a:avLst/>
            </a:prstGeom>
            <a:gradFill rotWithShape="1">
              <a:gsLst>
                <a:gs pos="0">
                  <a:srgbClr val="70AD47">
                    <a:lumMod val="110000"/>
                    <a:satMod val="105000"/>
                    <a:tint val="67000"/>
                  </a:srgbClr>
                </a:gs>
                <a:gs pos="50000">
                  <a:srgbClr val="70AD47">
                    <a:lumMod val="105000"/>
                    <a:satMod val="103000"/>
                    <a:tint val="73000"/>
                  </a:srgbClr>
                </a:gs>
                <a:gs pos="100000">
                  <a:srgbClr val="70AD47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70AD47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" name="文字方塊 61">
                  <a:extLst>
                    <a:ext uri="{FF2B5EF4-FFF2-40B4-BE49-F238E27FC236}">
                      <a16:creationId xmlns:a16="http://schemas.microsoft.com/office/drawing/2014/main" id="{0C709CFC-6FFF-4FD8-8E04-CD1F34B0DDF8}"/>
                    </a:ext>
                  </a:extLst>
                </p:cNvPr>
                <p:cNvSpPr txBox="1"/>
                <p:nvPr/>
              </p:nvSpPr>
              <p:spPr>
                <a:xfrm>
                  <a:off x="7700853" y="5979665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62" name="文字方塊 61">
                  <a:extLst>
                    <a:ext uri="{FF2B5EF4-FFF2-40B4-BE49-F238E27FC236}">
                      <a16:creationId xmlns:a16="http://schemas.microsoft.com/office/drawing/2014/main" id="{0C709CFC-6FFF-4FD8-8E04-CD1F34B0DD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00853" y="5979665"/>
                  <a:ext cx="715161" cy="46166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8" name="群組 71">
            <a:extLst>
              <a:ext uri="{FF2B5EF4-FFF2-40B4-BE49-F238E27FC236}">
                <a16:creationId xmlns:a16="http://schemas.microsoft.com/office/drawing/2014/main" id="{C6615EFF-754E-487B-ACA3-EFE25B339222}"/>
              </a:ext>
            </a:extLst>
          </p:cNvPr>
          <p:cNvGrpSpPr/>
          <p:nvPr/>
        </p:nvGrpSpPr>
        <p:grpSpPr>
          <a:xfrm>
            <a:off x="1147196" y="3594752"/>
            <a:ext cx="1839368" cy="1052823"/>
            <a:chOff x="401919" y="3795863"/>
            <a:chExt cx="1839368" cy="1052823"/>
          </a:xfrm>
        </p:grpSpPr>
        <p:sp>
          <p:nvSpPr>
            <p:cNvPr id="109" name="矩形 108">
              <a:extLst>
                <a:ext uri="{FF2B5EF4-FFF2-40B4-BE49-F238E27FC236}">
                  <a16:creationId xmlns:a16="http://schemas.microsoft.com/office/drawing/2014/main" id="{0F7DBE77-52AF-47AD-85FC-0C9AC7C75CE0}"/>
                </a:ext>
              </a:extLst>
            </p:cNvPr>
            <p:cNvSpPr/>
            <p:nvPr/>
          </p:nvSpPr>
          <p:spPr>
            <a:xfrm>
              <a:off x="1717885" y="3795863"/>
              <a:ext cx="288000" cy="540000"/>
            </a:xfrm>
            <a:prstGeom prst="rect">
              <a:avLst/>
            </a:prstGeom>
            <a:gradFill rotWithShape="1">
              <a:gsLst>
                <a:gs pos="0">
                  <a:srgbClr val="5B9BD5">
                    <a:lumMod val="110000"/>
                    <a:satMod val="105000"/>
                    <a:tint val="67000"/>
                  </a:srgbClr>
                </a:gs>
                <a:gs pos="50000">
                  <a:srgbClr val="5B9BD5">
                    <a:lumMod val="105000"/>
                    <a:satMod val="103000"/>
                    <a:tint val="73000"/>
                  </a:srgbClr>
                </a:gs>
                <a:gs pos="100000">
                  <a:srgbClr val="5B9BD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5B9BD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0" name="文字方塊 27">
                  <a:extLst>
                    <a:ext uri="{FF2B5EF4-FFF2-40B4-BE49-F238E27FC236}">
                      <a16:creationId xmlns:a16="http://schemas.microsoft.com/office/drawing/2014/main" id="{CA39C7C9-378B-44A0-AD6B-2E36DB5D8392}"/>
                    </a:ext>
                  </a:extLst>
                </p:cNvPr>
                <p:cNvSpPr txBox="1"/>
                <p:nvPr/>
              </p:nvSpPr>
              <p:spPr>
                <a:xfrm>
                  <a:off x="1526126" y="3833406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28" name="文字方塊 27">
                  <a:extLst>
                    <a:ext uri="{FF2B5EF4-FFF2-40B4-BE49-F238E27FC236}">
                      <a16:creationId xmlns:a16="http://schemas.microsoft.com/office/drawing/2014/main" id="{CA39C7C9-378B-44A0-AD6B-2E36DB5D83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26" y="3833406"/>
                  <a:ext cx="715161" cy="46166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1" name="矩形 110">
              <a:extLst>
                <a:ext uri="{FF2B5EF4-FFF2-40B4-BE49-F238E27FC236}">
                  <a16:creationId xmlns:a16="http://schemas.microsoft.com/office/drawing/2014/main" id="{92FC6624-2A96-41CA-8278-29243CCA1ADA}"/>
                </a:ext>
              </a:extLst>
            </p:cNvPr>
            <p:cNvSpPr/>
            <p:nvPr/>
          </p:nvSpPr>
          <p:spPr>
            <a:xfrm>
              <a:off x="1145507" y="3795863"/>
              <a:ext cx="288000" cy="540000"/>
            </a:xfrm>
            <a:prstGeom prst="rect">
              <a:avLst/>
            </a:prstGeom>
            <a:gradFill rotWithShape="1">
              <a:gsLst>
                <a:gs pos="0">
                  <a:srgbClr val="FFC000">
                    <a:lumMod val="110000"/>
                    <a:satMod val="105000"/>
                    <a:tint val="67000"/>
                  </a:srgbClr>
                </a:gs>
                <a:gs pos="50000">
                  <a:srgbClr val="FFC000">
                    <a:lumMod val="105000"/>
                    <a:satMod val="103000"/>
                    <a:tint val="73000"/>
                  </a:srgbClr>
                </a:gs>
                <a:gs pos="100000">
                  <a:srgbClr val="FFC000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2" name="文字方塊 32">
                  <a:extLst>
                    <a:ext uri="{FF2B5EF4-FFF2-40B4-BE49-F238E27FC236}">
                      <a16:creationId xmlns:a16="http://schemas.microsoft.com/office/drawing/2014/main" id="{7350EB45-D91B-47A4-9BFE-A58888BF4C33}"/>
                    </a:ext>
                  </a:extLst>
                </p:cNvPr>
                <p:cNvSpPr txBox="1"/>
                <p:nvPr/>
              </p:nvSpPr>
              <p:spPr>
                <a:xfrm>
                  <a:off x="964022" y="3843680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33" name="文字方塊 32">
                  <a:extLst>
                    <a:ext uri="{FF2B5EF4-FFF2-40B4-BE49-F238E27FC236}">
                      <a16:creationId xmlns:a16="http://schemas.microsoft.com/office/drawing/2014/main" id="{7350EB45-D91B-47A4-9BFE-A58888BF4C3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4022" y="3843680"/>
                  <a:ext cx="715161" cy="461665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3" name="矩形 112">
              <a:extLst>
                <a:ext uri="{FF2B5EF4-FFF2-40B4-BE49-F238E27FC236}">
                  <a16:creationId xmlns:a16="http://schemas.microsoft.com/office/drawing/2014/main" id="{9BA48E27-E83D-4ED4-856D-08E209767B67}"/>
                </a:ext>
              </a:extLst>
            </p:cNvPr>
            <p:cNvSpPr/>
            <p:nvPr/>
          </p:nvSpPr>
          <p:spPr>
            <a:xfrm>
              <a:off x="583404" y="3795863"/>
              <a:ext cx="288000" cy="540000"/>
            </a:xfrm>
            <a:prstGeom prst="rect">
              <a:avLst/>
            </a:prstGeom>
            <a:gradFill rotWithShape="1">
              <a:gsLst>
                <a:gs pos="0">
                  <a:srgbClr val="ED7D31">
                    <a:lumMod val="110000"/>
                    <a:satMod val="105000"/>
                    <a:tint val="67000"/>
                  </a:srgbClr>
                </a:gs>
                <a:gs pos="50000">
                  <a:srgbClr val="ED7D31">
                    <a:lumMod val="105000"/>
                    <a:satMod val="103000"/>
                    <a:tint val="73000"/>
                  </a:srgbClr>
                </a:gs>
                <a:gs pos="100000">
                  <a:srgbClr val="ED7D31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ED7D3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4" name="文字方塊 34">
                  <a:extLst>
                    <a:ext uri="{FF2B5EF4-FFF2-40B4-BE49-F238E27FC236}">
                      <a16:creationId xmlns:a16="http://schemas.microsoft.com/office/drawing/2014/main" id="{160A7DB3-34DA-474B-BD32-CE9026DBA575}"/>
                    </a:ext>
                  </a:extLst>
                </p:cNvPr>
                <p:cNvSpPr txBox="1"/>
                <p:nvPr/>
              </p:nvSpPr>
              <p:spPr>
                <a:xfrm>
                  <a:off x="401919" y="3843680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35" name="文字方塊 34">
                  <a:extLst>
                    <a:ext uri="{FF2B5EF4-FFF2-40B4-BE49-F238E27FC236}">
                      <a16:creationId xmlns:a16="http://schemas.microsoft.com/office/drawing/2014/main" id="{160A7DB3-34DA-474B-BD32-CE9026DBA57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1919" y="3843680"/>
                  <a:ext cx="715161" cy="461665"/>
                </a:xfrm>
                <a:prstGeom prst="rect">
                  <a:avLst/>
                </a:prstGeom>
                <a:blipFill>
                  <a:blip r:embed="rId9"/>
                  <a:stretch>
                    <a:fillRect b="-1066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5" name="直線單箭頭接點 67">
              <a:extLst>
                <a:ext uri="{FF2B5EF4-FFF2-40B4-BE49-F238E27FC236}">
                  <a16:creationId xmlns:a16="http://schemas.microsoft.com/office/drawing/2014/main" id="{52438238-B59B-42A9-B315-E6C26D101C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8095" y="4339810"/>
              <a:ext cx="0" cy="508876"/>
            </a:xfrm>
            <a:prstGeom prst="straightConnector1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16" name="直線單箭頭接點 68">
              <a:extLst>
                <a:ext uri="{FF2B5EF4-FFF2-40B4-BE49-F238E27FC236}">
                  <a16:creationId xmlns:a16="http://schemas.microsoft.com/office/drawing/2014/main" id="{0CBB4F25-FAE0-47CE-9476-222DC4E4BE21}"/>
                </a:ext>
              </a:extLst>
            </p:cNvPr>
            <p:cNvCxnSpPr>
              <a:cxnSpLocks/>
            </p:cNvCxnSpPr>
            <p:nvPr/>
          </p:nvCxnSpPr>
          <p:spPr>
            <a:xfrm>
              <a:off x="716018" y="4619649"/>
              <a:ext cx="1145867" cy="0"/>
            </a:xfrm>
            <a:prstGeom prst="straightConnector1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117" name="直線單箭頭接點 69">
              <a:extLst>
                <a:ext uri="{FF2B5EF4-FFF2-40B4-BE49-F238E27FC236}">
                  <a16:creationId xmlns:a16="http://schemas.microsoft.com/office/drawing/2014/main" id="{A664C9DE-8C34-4405-AD8D-C5DCC94208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018" y="4337800"/>
              <a:ext cx="0" cy="271494"/>
            </a:xfrm>
            <a:prstGeom prst="straightConnector1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18" name="直線單箭頭接點 70">
              <a:extLst>
                <a:ext uri="{FF2B5EF4-FFF2-40B4-BE49-F238E27FC236}">
                  <a16:creationId xmlns:a16="http://schemas.microsoft.com/office/drawing/2014/main" id="{C93288CA-575B-4D5A-97A8-6A23B495FC5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61885" y="4337800"/>
              <a:ext cx="0" cy="271494"/>
            </a:xfrm>
            <a:prstGeom prst="straightConnector1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miter lim="800000"/>
              <a:tailEnd type="triangle"/>
            </a:ln>
            <a:effectLst/>
          </p:spPr>
        </p:cxnSp>
      </p:grpSp>
      <p:grpSp>
        <p:nvGrpSpPr>
          <p:cNvPr id="119" name="群組 72">
            <a:extLst>
              <a:ext uri="{FF2B5EF4-FFF2-40B4-BE49-F238E27FC236}">
                <a16:creationId xmlns:a16="http://schemas.microsoft.com/office/drawing/2014/main" id="{D1814261-EFC0-4379-8249-47A088C91D5D}"/>
              </a:ext>
            </a:extLst>
          </p:cNvPr>
          <p:cNvGrpSpPr/>
          <p:nvPr/>
        </p:nvGrpSpPr>
        <p:grpSpPr>
          <a:xfrm>
            <a:off x="3423408" y="3577822"/>
            <a:ext cx="1839368" cy="1052823"/>
            <a:chOff x="401919" y="3795863"/>
            <a:chExt cx="1839368" cy="1052823"/>
          </a:xfrm>
        </p:grpSpPr>
        <p:sp>
          <p:nvSpPr>
            <p:cNvPr id="120" name="矩形 119">
              <a:extLst>
                <a:ext uri="{FF2B5EF4-FFF2-40B4-BE49-F238E27FC236}">
                  <a16:creationId xmlns:a16="http://schemas.microsoft.com/office/drawing/2014/main" id="{8F73439E-AA15-49E3-BD4A-2574D6DAA5CE}"/>
                </a:ext>
              </a:extLst>
            </p:cNvPr>
            <p:cNvSpPr/>
            <p:nvPr/>
          </p:nvSpPr>
          <p:spPr>
            <a:xfrm>
              <a:off x="1717885" y="3795863"/>
              <a:ext cx="288000" cy="540000"/>
            </a:xfrm>
            <a:prstGeom prst="rect">
              <a:avLst/>
            </a:prstGeom>
            <a:gradFill rotWithShape="1">
              <a:gsLst>
                <a:gs pos="0">
                  <a:srgbClr val="5B9BD5">
                    <a:lumMod val="110000"/>
                    <a:satMod val="105000"/>
                    <a:tint val="67000"/>
                  </a:srgbClr>
                </a:gs>
                <a:gs pos="50000">
                  <a:srgbClr val="5B9BD5">
                    <a:lumMod val="105000"/>
                    <a:satMod val="103000"/>
                    <a:tint val="73000"/>
                  </a:srgbClr>
                </a:gs>
                <a:gs pos="100000">
                  <a:srgbClr val="5B9BD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5B9BD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1" name="文字方塊 74">
                  <a:extLst>
                    <a:ext uri="{FF2B5EF4-FFF2-40B4-BE49-F238E27FC236}">
                      <a16:creationId xmlns:a16="http://schemas.microsoft.com/office/drawing/2014/main" id="{C01D62FF-687D-4A54-9854-C1E4ECF5EFFA}"/>
                    </a:ext>
                  </a:extLst>
                </p:cNvPr>
                <p:cNvSpPr txBox="1"/>
                <p:nvPr/>
              </p:nvSpPr>
              <p:spPr>
                <a:xfrm>
                  <a:off x="1526126" y="3833406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75" name="文字方塊 74">
                  <a:extLst>
                    <a:ext uri="{FF2B5EF4-FFF2-40B4-BE49-F238E27FC236}">
                      <a16:creationId xmlns:a16="http://schemas.microsoft.com/office/drawing/2014/main" id="{C01D62FF-687D-4A54-9854-C1E4ECF5EFF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26" y="3833406"/>
                  <a:ext cx="715161" cy="461665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2" name="矩形 121">
              <a:extLst>
                <a:ext uri="{FF2B5EF4-FFF2-40B4-BE49-F238E27FC236}">
                  <a16:creationId xmlns:a16="http://schemas.microsoft.com/office/drawing/2014/main" id="{D70EF920-7C44-4B64-84E8-B0B0E04F49BB}"/>
                </a:ext>
              </a:extLst>
            </p:cNvPr>
            <p:cNvSpPr/>
            <p:nvPr/>
          </p:nvSpPr>
          <p:spPr>
            <a:xfrm>
              <a:off x="1145507" y="3795863"/>
              <a:ext cx="288000" cy="540000"/>
            </a:xfrm>
            <a:prstGeom prst="rect">
              <a:avLst/>
            </a:prstGeom>
            <a:gradFill rotWithShape="1">
              <a:gsLst>
                <a:gs pos="0">
                  <a:srgbClr val="FFC000">
                    <a:lumMod val="110000"/>
                    <a:satMod val="105000"/>
                    <a:tint val="67000"/>
                  </a:srgbClr>
                </a:gs>
                <a:gs pos="50000">
                  <a:srgbClr val="FFC000">
                    <a:lumMod val="105000"/>
                    <a:satMod val="103000"/>
                    <a:tint val="73000"/>
                  </a:srgbClr>
                </a:gs>
                <a:gs pos="100000">
                  <a:srgbClr val="FFC000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3" name="文字方塊 76">
                  <a:extLst>
                    <a:ext uri="{FF2B5EF4-FFF2-40B4-BE49-F238E27FC236}">
                      <a16:creationId xmlns:a16="http://schemas.microsoft.com/office/drawing/2014/main" id="{226301BF-4009-43B8-B051-F260EB669ABC}"/>
                    </a:ext>
                  </a:extLst>
                </p:cNvPr>
                <p:cNvSpPr txBox="1"/>
                <p:nvPr/>
              </p:nvSpPr>
              <p:spPr>
                <a:xfrm>
                  <a:off x="964022" y="3843680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77" name="文字方塊 76">
                  <a:extLst>
                    <a:ext uri="{FF2B5EF4-FFF2-40B4-BE49-F238E27FC236}">
                      <a16:creationId xmlns:a16="http://schemas.microsoft.com/office/drawing/2014/main" id="{226301BF-4009-43B8-B051-F260EB669A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4022" y="3843680"/>
                  <a:ext cx="715161" cy="461665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4" name="矩形 123">
              <a:extLst>
                <a:ext uri="{FF2B5EF4-FFF2-40B4-BE49-F238E27FC236}">
                  <a16:creationId xmlns:a16="http://schemas.microsoft.com/office/drawing/2014/main" id="{6B12A7C4-6CAE-4D86-A437-6E8C81101417}"/>
                </a:ext>
              </a:extLst>
            </p:cNvPr>
            <p:cNvSpPr/>
            <p:nvPr/>
          </p:nvSpPr>
          <p:spPr>
            <a:xfrm>
              <a:off x="583404" y="3795863"/>
              <a:ext cx="288000" cy="540000"/>
            </a:xfrm>
            <a:prstGeom prst="rect">
              <a:avLst/>
            </a:prstGeom>
            <a:gradFill rotWithShape="1">
              <a:gsLst>
                <a:gs pos="0">
                  <a:srgbClr val="ED7D31">
                    <a:lumMod val="110000"/>
                    <a:satMod val="105000"/>
                    <a:tint val="67000"/>
                  </a:srgbClr>
                </a:gs>
                <a:gs pos="50000">
                  <a:srgbClr val="ED7D31">
                    <a:lumMod val="105000"/>
                    <a:satMod val="103000"/>
                    <a:tint val="73000"/>
                  </a:srgbClr>
                </a:gs>
                <a:gs pos="100000">
                  <a:srgbClr val="ED7D31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ED7D3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5" name="文字方塊 78">
                  <a:extLst>
                    <a:ext uri="{FF2B5EF4-FFF2-40B4-BE49-F238E27FC236}">
                      <a16:creationId xmlns:a16="http://schemas.microsoft.com/office/drawing/2014/main" id="{E9F96B7D-2E13-4DB4-B0EE-35895557D0DF}"/>
                    </a:ext>
                  </a:extLst>
                </p:cNvPr>
                <p:cNvSpPr txBox="1"/>
                <p:nvPr/>
              </p:nvSpPr>
              <p:spPr>
                <a:xfrm>
                  <a:off x="401919" y="3843680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79" name="文字方塊 78">
                  <a:extLst>
                    <a:ext uri="{FF2B5EF4-FFF2-40B4-BE49-F238E27FC236}">
                      <a16:creationId xmlns:a16="http://schemas.microsoft.com/office/drawing/2014/main" id="{E9F96B7D-2E13-4DB4-B0EE-35895557D0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1919" y="3843680"/>
                  <a:ext cx="715161" cy="461665"/>
                </a:xfrm>
                <a:prstGeom prst="rect">
                  <a:avLst/>
                </a:prstGeom>
                <a:blipFill>
                  <a:blip r:embed="rId12"/>
                  <a:stretch>
                    <a:fillRect b="-1066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6" name="直線單箭頭接點 79">
              <a:extLst>
                <a:ext uri="{FF2B5EF4-FFF2-40B4-BE49-F238E27FC236}">
                  <a16:creationId xmlns:a16="http://schemas.microsoft.com/office/drawing/2014/main" id="{3DAFF3A7-88F5-4F6C-B6E8-FDD3DE40B3D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8095" y="4339810"/>
              <a:ext cx="0" cy="508876"/>
            </a:xfrm>
            <a:prstGeom prst="straightConnector1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27" name="直線單箭頭接點 80">
              <a:extLst>
                <a:ext uri="{FF2B5EF4-FFF2-40B4-BE49-F238E27FC236}">
                  <a16:creationId xmlns:a16="http://schemas.microsoft.com/office/drawing/2014/main" id="{C5F190EC-B2C6-4821-B7C8-F35AC5150C2F}"/>
                </a:ext>
              </a:extLst>
            </p:cNvPr>
            <p:cNvCxnSpPr>
              <a:cxnSpLocks/>
            </p:cNvCxnSpPr>
            <p:nvPr/>
          </p:nvCxnSpPr>
          <p:spPr>
            <a:xfrm>
              <a:off x="716018" y="4619649"/>
              <a:ext cx="1145867" cy="0"/>
            </a:xfrm>
            <a:prstGeom prst="straightConnector1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128" name="直線單箭頭接點 81">
              <a:extLst>
                <a:ext uri="{FF2B5EF4-FFF2-40B4-BE49-F238E27FC236}">
                  <a16:creationId xmlns:a16="http://schemas.microsoft.com/office/drawing/2014/main" id="{E8A45A90-5DA8-479A-89EB-AF93CC9907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018" y="4337800"/>
              <a:ext cx="0" cy="271494"/>
            </a:xfrm>
            <a:prstGeom prst="straightConnector1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29" name="直線單箭頭接點 82">
              <a:extLst>
                <a:ext uri="{FF2B5EF4-FFF2-40B4-BE49-F238E27FC236}">
                  <a16:creationId xmlns:a16="http://schemas.microsoft.com/office/drawing/2014/main" id="{41720ACD-D219-4257-A640-2044677F43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61885" y="4337800"/>
              <a:ext cx="0" cy="271494"/>
            </a:xfrm>
            <a:prstGeom prst="straightConnector1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miter lim="800000"/>
              <a:tailEnd type="triangle"/>
            </a:ln>
            <a:effectLst/>
          </p:spPr>
        </p:cxnSp>
      </p:grpSp>
      <p:grpSp>
        <p:nvGrpSpPr>
          <p:cNvPr id="130" name="群組 83">
            <a:extLst>
              <a:ext uri="{FF2B5EF4-FFF2-40B4-BE49-F238E27FC236}">
                <a16:creationId xmlns:a16="http://schemas.microsoft.com/office/drawing/2014/main" id="{8CB2D528-53F3-48C5-A6B4-DD95F4002CC3}"/>
              </a:ext>
            </a:extLst>
          </p:cNvPr>
          <p:cNvGrpSpPr/>
          <p:nvPr/>
        </p:nvGrpSpPr>
        <p:grpSpPr>
          <a:xfrm>
            <a:off x="5667524" y="3588416"/>
            <a:ext cx="1839368" cy="1052823"/>
            <a:chOff x="401919" y="3795863"/>
            <a:chExt cx="1839368" cy="1052823"/>
          </a:xfrm>
        </p:grpSpPr>
        <p:sp>
          <p:nvSpPr>
            <p:cNvPr id="131" name="矩形 130">
              <a:extLst>
                <a:ext uri="{FF2B5EF4-FFF2-40B4-BE49-F238E27FC236}">
                  <a16:creationId xmlns:a16="http://schemas.microsoft.com/office/drawing/2014/main" id="{9AF36B4E-DD67-4C98-A176-BBFEDC0E5B0E}"/>
                </a:ext>
              </a:extLst>
            </p:cNvPr>
            <p:cNvSpPr/>
            <p:nvPr/>
          </p:nvSpPr>
          <p:spPr>
            <a:xfrm>
              <a:off x="1717885" y="3795863"/>
              <a:ext cx="288000" cy="540000"/>
            </a:xfrm>
            <a:prstGeom prst="rect">
              <a:avLst/>
            </a:prstGeom>
            <a:gradFill rotWithShape="1">
              <a:gsLst>
                <a:gs pos="0">
                  <a:srgbClr val="5B9BD5">
                    <a:lumMod val="110000"/>
                    <a:satMod val="105000"/>
                    <a:tint val="67000"/>
                  </a:srgbClr>
                </a:gs>
                <a:gs pos="50000">
                  <a:srgbClr val="5B9BD5">
                    <a:lumMod val="105000"/>
                    <a:satMod val="103000"/>
                    <a:tint val="73000"/>
                  </a:srgbClr>
                </a:gs>
                <a:gs pos="100000">
                  <a:srgbClr val="5B9BD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5B9BD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2" name="文字方塊 85">
                  <a:extLst>
                    <a:ext uri="{FF2B5EF4-FFF2-40B4-BE49-F238E27FC236}">
                      <a16:creationId xmlns:a16="http://schemas.microsoft.com/office/drawing/2014/main" id="{92675ACB-13E8-44EF-B173-E90DEC6BAB6F}"/>
                    </a:ext>
                  </a:extLst>
                </p:cNvPr>
                <p:cNvSpPr txBox="1"/>
                <p:nvPr/>
              </p:nvSpPr>
              <p:spPr>
                <a:xfrm>
                  <a:off x="1526126" y="3833406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86" name="文字方塊 85">
                  <a:extLst>
                    <a:ext uri="{FF2B5EF4-FFF2-40B4-BE49-F238E27FC236}">
                      <a16:creationId xmlns:a16="http://schemas.microsoft.com/office/drawing/2014/main" id="{92675ACB-13E8-44EF-B173-E90DEC6BAB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26" y="3833406"/>
                  <a:ext cx="715161" cy="461665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3" name="矩形 132">
              <a:extLst>
                <a:ext uri="{FF2B5EF4-FFF2-40B4-BE49-F238E27FC236}">
                  <a16:creationId xmlns:a16="http://schemas.microsoft.com/office/drawing/2014/main" id="{B85A1D85-B595-4C9D-9123-CFF348AEF740}"/>
                </a:ext>
              </a:extLst>
            </p:cNvPr>
            <p:cNvSpPr/>
            <p:nvPr/>
          </p:nvSpPr>
          <p:spPr>
            <a:xfrm>
              <a:off x="1145507" y="3795863"/>
              <a:ext cx="288000" cy="540000"/>
            </a:xfrm>
            <a:prstGeom prst="rect">
              <a:avLst/>
            </a:prstGeom>
            <a:gradFill rotWithShape="1">
              <a:gsLst>
                <a:gs pos="0">
                  <a:srgbClr val="FFC000">
                    <a:lumMod val="110000"/>
                    <a:satMod val="105000"/>
                    <a:tint val="67000"/>
                  </a:srgbClr>
                </a:gs>
                <a:gs pos="50000">
                  <a:srgbClr val="FFC000">
                    <a:lumMod val="105000"/>
                    <a:satMod val="103000"/>
                    <a:tint val="73000"/>
                  </a:srgbClr>
                </a:gs>
                <a:gs pos="100000">
                  <a:srgbClr val="FFC000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4" name="文字方塊 87">
                  <a:extLst>
                    <a:ext uri="{FF2B5EF4-FFF2-40B4-BE49-F238E27FC236}">
                      <a16:creationId xmlns:a16="http://schemas.microsoft.com/office/drawing/2014/main" id="{B403A141-0AC7-4631-832F-4618E7A43D98}"/>
                    </a:ext>
                  </a:extLst>
                </p:cNvPr>
                <p:cNvSpPr txBox="1"/>
                <p:nvPr/>
              </p:nvSpPr>
              <p:spPr>
                <a:xfrm>
                  <a:off x="964022" y="3843680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88" name="文字方塊 87">
                  <a:extLst>
                    <a:ext uri="{FF2B5EF4-FFF2-40B4-BE49-F238E27FC236}">
                      <a16:creationId xmlns:a16="http://schemas.microsoft.com/office/drawing/2014/main" id="{B403A141-0AC7-4631-832F-4618E7A43D9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4022" y="3843680"/>
                  <a:ext cx="715161" cy="461665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5" name="矩形 134">
              <a:extLst>
                <a:ext uri="{FF2B5EF4-FFF2-40B4-BE49-F238E27FC236}">
                  <a16:creationId xmlns:a16="http://schemas.microsoft.com/office/drawing/2014/main" id="{8EC63E20-8041-4DEA-AB59-126A427C9F3D}"/>
                </a:ext>
              </a:extLst>
            </p:cNvPr>
            <p:cNvSpPr/>
            <p:nvPr/>
          </p:nvSpPr>
          <p:spPr>
            <a:xfrm>
              <a:off x="583404" y="3795863"/>
              <a:ext cx="288000" cy="540000"/>
            </a:xfrm>
            <a:prstGeom prst="rect">
              <a:avLst/>
            </a:prstGeom>
            <a:gradFill rotWithShape="1">
              <a:gsLst>
                <a:gs pos="0">
                  <a:srgbClr val="ED7D31">
                    <a:lumMod val="110000"/>
                    <a:satMod val="105000"/>
                    <a:tint val="67000"/>
                  </a:srgbClr>
                </a:gs>
                <a:gs pos="50000">
                  <a:srgbClr val="ED7D31">
                    <a:lumMod val="105000"/>
                    <a:satMod val="103000"/>
                    <a:tint val="73000"/>
                  </a:srgbClr>
                </a:gs>
                <a:gs pos="100000">
                  <a:srgbClr val="ED7D31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ED7D3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6" name="文字方塊 89">
                  <a:extLst>
                    <a:ext uri="{FF2B5EF4-FFF2-40B4-BE49-F238E27FC236}">
                      <a16:creationId xmlns:a16="http://schemas.microsoft.com/office/drawing/2014/main" id="{085D5BDC-DC9F-44C4-A5AC-F97D17A25EE7}"/>
                    </a:ext>
                  </a:extLst>
                </p:cNvPr>
                <p:cNvSpPr txBox="1"/>
                <p:nvPr/>
              </p:nvSpPr>
              <p:spPr>
                <a:xfrm>
                  <a:off x="401919" y="3843680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90" name="文字方塊 89">
                  <a:extLst>
                    <a:ext uri="{FF2B5EF4-FFF2-40B4-BE49-F238E27FC236}">
                      <a16:creationId xmlns:a16="http://schemas.microsoft.com/office/drawing/2014/main" id="{085D5BDC-DC9F-44C4-A5AC-F97D17A25E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1919" y="3843680"/>
                  <a:ext cx="715161" cy="461665"/>
                </a:xfrm>
                <a:prstGeom prst="rect">
                  <a:avLst/>
                </a:prstGeom>
                <a:blipFill>
                  <a:blip r:embed="rId15"/>
                  <a:stretch>
                    <a:fillRect b="-10526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7" name="直線單箭頭接點 90">
              <a:extLst>
                <a:ext uri="{FF2B5EF4-FFF2-40B4-BE49-F238E27FC236}">
                  <a16:creationId xmlns:a16="http://schemas.microsoft.com/office/drawing/2014/main" id="{A3C644F0-29FC-4B73-B6C6-DD1FFAA807D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8095" y="4339810"/>
              <a:ext cx="0" cy="508876"/>
            </a:xfrm>
            <a:prstGeom prst="straightConnector1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38" name="直線單箭頭接點 91">
              <a:extLst>
                <a:ext uri="{FF2B5EF4-FFF2-40B4-BE49-F238E27FC236}">
                  <a16:creationId xmlns:a16="http://schemas.microsoft.com/office/drawing/2014/main" id="{A6989746-2DFF-4BD2-970C-C4042B8AFBD7}"/>
                </a:ext>
              </a:extLst>
            </p:cNvPr>
            <p:cNvCxnSpPr>
              <a:cxnSpLocks/>
            </p:cNvCxnSpPr>
            <p:nvPr/>
          </p:nvCxnSpPr>
          <p:spPr>
            <a:xfrm>
              <a:off x="716018" y="4619649"/>
              <a:ext cx="1145867" cy="0"/>
            </a:xfrm>
            <a:prstGeom prst="straightConnector1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139" name="直線單箭頭接點 92">
              <a:extLst>
                <a:ext uri="{FF2B5EF4-FFF2-40B4-BE49-F238E27FC236}">
                  <a16:creationId xmlns:a16="http://schemas.microsoft.com/office/drawing/2014/main" id="{680C69BD-9560-41AC-A798-E5C37B28CA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018" y="4337800"/>
              <a:ext cx="0" cy="271494"/>
            </a:xfrm>
            <a:prstGeom prst="straightConnector1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40" name="直線單箭頭接點 93">
              <a:extLst>
                <a:ext uri="{FF2B5EF4-FFF2-40B4-BE49-F238E27FC236}">
                  <a16:creationId xmlns:a16="http://schemas.microsoft.com/office/drawing/2014/main" id="{F35ACFFC-954A-4989-A14B-D53710902B7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61885" y="4337800"/>
              <a:ext cx="0" cy="271494"/>
            </a:xfrm>
            <a:prstGeom prst="straightConnector1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miter lim="800000"/>
              <a:tailEnd type="triangle"/>
            </a:ln>
            <a:effectLst/>
          </p:spPr>
        </p:cxnSp>
      </p:grpSp>
      <p:grpSp>
        <p:nvGrpSpPr>
          <p:cNvPr id="141" name="群組 94">
            <a:extLst>
              <a:ext uri="{FF2B5EF4-FFF2-40B4-BE49-F238E27FC236}">
                <a16:creationId xmlns:a16="http://schemas.microsoft.com/office/drawing/2014/main" id="{D76E44D6-E312-48F0-90A7-5615C969912B}"/>
              </a:ext>
            </a:extLst>
          </p:cNvPr>
          <p:cNvGrpSpPr/>
          <p:nvPr/>
        </p:nvGrpSpPr>
        <p:grpSpPr>
          <a:xfrm>
            <a:off x="7920228" y="3602004"/>
            <a:ext cx="1839368" cy="1052823"/>
            <a:chOff x="401919" y="3795863"/>
            <a:chExt cx="1839368" cy="1052823"/>
          </a:xfrm>
        </p:grpSpPr>
        <p:sp>
          <p:nvSpPr>
            <p:cNvPr id="142" name="矩形 141">
              <a:extLst>
                <a:ext uri="{FF2B5EF4-FFF2-40B4-BE49-F238E27FC236}">
                  <a16:creationId xmlns:a16="http://schemas.microsoft.com/office/drawing/2014/main" id="{65DD6379-8212-4BDA-B4E6-E57CD5E1745D}"/>
                </a:ext>
              </a:extLst>
            </p:cNvPr>
            <p:cNvSpPr/>
            <p:nvPr/>
          </p:nvSpPr>
          <p:spPr>
            <a:xfrm>
              <a:off x="1717885" y="3795863"/>
              <a:ext cx="288000" cy="540000"/>
            </a:xfrm>
            <a:prstGeom prst="rect">
              <a:avLst/>
            </a:prstGeom>
            <a:gradFill rotWithShape="1">
              <a:gsLst>
                <a:gs pos="0">
                  <a:srgbClr val="5B9BD5">
                    <a:lumMod val="110000"/>
                    <a:satMod val="105000"/>
                    <a:tint val="67000"/>
                  </a:srgbClr>
                </a:gs>
                <a:gs pos="50000">
                  <a:srgbClr val="5B9BD5">
                    <a:lumMod val="105000"/>
                    <a:satMod val="103000"/>
                    <a:tint val="73000"/>
                  </a:srgbClr>
                </a:gs>
                <a:gs pos="100000">
                  <a:srgbClr val="5B9BD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5B9BD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3" name="文字方塊 96">
                  <a:extLst>
                    <a:ext uri="{FF2B5EF4-FFF2-40B4-BE49-F238E27FC236}">
                      <a16:creationId xmlns:a16="http://schemas.microsoft.com/office/drawing/2014/main" id="{35C05A69-52C5-43DC-95C9-232BBA1C5E23}"/>
                    </a:ext>
                  </a:extLst>
                </p:cNvPr>
                <p:cNvSpPr txBox="1"/>
                <p:nvPr/>
              </p:nvSpPr>
              <p:spPr>
                <a:xfrm>
                  <a:off x="1526126" y="3833406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97" name="文字方塊 96">
                  <a:extLst>
                    <a:ext uri="{FF2B5EF4-FFF2-40B4-BE49-F238E27FC236}">
                      <a16:creationId xmlns:a16="http://schemas.microsoft.com/office/drawing/2014/main" id="{35C05A69-52C5-43DC-95C9-232BBA1C5E2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26" y="3833406"/>
                  <a:ext cx="715161" cy="461665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4" name="矩形 143">
              <a:extLst>
                <a:ext uri="{FF2B5EF4-FFF2-40B4-BE49-F238E27FC236}">
                  <a16:creationId xmlns:a16="http://schemas.microsoft.com/office/drawing/2014/main" id="{DC861C16-F529-4148-A79C-2788F9CA4E83}"/>
                </a:ext>
              </a:extLst>
            </p:cNvPr>
            <p:cNvSpPr/>
            <p:nvPr/>
          </p:nvSpPr>
          <p:spPr>
            <a:xfrm>
              <a:off x="1145507" y="3795863"/>
              <a:ext cx="288000" cy="540000"/>
            </a:xfrm>
            <a:prstGeom prst="rect">
              <a:avLst/>
            </a:prstGeom>
            <a:gradFill rotWithShape="1">
              <a:gsLst>
                <a:gs pos="0">
                  <a:srgbClr val="FFC000">
                    <a:lumMod val="110000"/>
                    <a:satMod val="105000"/>
                    <a:tint val="67000"/>
                  </a:srgbClr>
                </a:gs>
                <a:gs pos="50000">
                  <a:srgbClr val="FFC000">
                    <a:lumMod val="105000"/>
                    <a:satMod val="103000"/>
                    <a:tint val="73000"/>
                  </a:srgbClr>
                </a:gs>
                <a:gs pos="100000">
                  <a:srgbClr val="FFC000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5" name="文字方塊 98">
                  <a:extLst>
                    <a:ext uri="{FF2B5EF4-FFF2-40B4-BE49-F238E27FC236}">
                      <a16:creationId xmlns:a16="http://schemas.microsoft.com/office/drawing/2014/main" id="{0843BFA9-51E7-41DF-8430-AF5CF51EF49C}"/>
                    </a:ext>
                  </a:extLst>
                </p:cNvPr>
                <p:cNvSpPr txBox="1"/>
                <p:nvPr/>
              </p:nvSpPr>
              <p:spPr>
                <a:xfrm>
                  <a:off x="964022" y="3843680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99" name="文字方塊 98">
                  <a:extLst>
                    <a:ext uri="{FF2B5EF4-FFF2-40B4-BE49-F238E27FC236}">
                      <a16:creationId xmlns:a16="http://schemas.microsoft.com/office/drawing/2014/main" id="{0843BFA9-51E7-41DF-8430-AF5CF51EF49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4022" y="3843680"/>
                  <a:ext cx="715161" cy="461665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6" name="矩形 145">
              <a:extLst>
                <a:ext uri="{FF2B5EF4-FFF2-40B4-BE49-F238E27FC236}">
                  <a16:creationId xmlns:a16="http://schemas.microsoft.com/office/drawing/2014/main" id="{08AF0850-D239-40B4-968D-5DF3E3EDA8B4}"/>
                </a:ext>
              </a:extLst>
            </p:cNvPr>
            <p:cNvSpPr/>
            <p:nvPr/>
          </p:nvSpPr>
          <p:spPr>
            <a:xfrm>
              <a:off x="583404" y="3795863"/>
              <a:ext cx="288000" cy="540000"/>
            </a:xfrm>
            <a:prstGeom prst="rect">
              <a:avLst/>
            </a:prstGeom>
            <a:gradFill rotWithShape="1">
              <a:gsLst>
                <a:gs pos="0">
                  <a:srgbClr val="ED7D31">
                    <a:lumMod val="110000"/>
                    <a:satMod val="105000"/>
                    <a:tint val="67000"/>
                  </a:srgbClr>
                </a:gs>
                <a:gs pos="50000">
                  <a:srgbClr val="ED7D31">
                    <a:lumMod val="105000"/>
                    <a:satMod val="103000"/>
                    <a:tint val="73000"/>
                  </a:srgbClr>
                </a:gs>
                <a:gs pos="100000">
                  <a:srgbClr val="ED7D31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ED7D3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7" name="文字方塊 100">
                  <a:extLst>
                    <a:ext uri="{FF2B5EF4-FFF2-40B4-BE49-F238E27FC236}">
                      <a16:creationId xmlns:a16="http://schemas.microsoft.com/office/drawing/2014/main" id="{47F583DF-037D-4FA1-AF0F-1001093CAC78}"/>
                    </a:ext>
                  </a:extLst>
                </p:cNvPr>
                <p:cNvSpPr txBox="1"/>
                <p:nvPr/>
              </p:nvSpPr>
              <p:spPr>
                <a:xfrm>
                  <a:off x="401919" y="3843680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101" name="文字方塊 100">
                  <a:extLst>
                    <a:ext uri="{FF2B5EF4-FFF2-40B4-BE49-F238E27FC236}">
                      <a16:creationId xmlns:a16="http://schemas.microsoft.com/office/drawing/2014/main" id="{47F583DF-037D-4FA1-AF0F-1001093CAC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1919" y="3843680"/>
                  <a:ext cx="715161" cy="461665"/>
                </a:xfrm>
                <a:prstGeom prst="rect">
                  <a:avLst/>
                </a:prstGeom>
                <a:blipFill>
                  <a:blip r:embed="rId18"/>
                  <a:stretch>
                    <a:fillRect b="-1066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8" name="直線單箭頭接點 101">
              <a:extLst>
                <a:ext uri="{FF2B5EF4-FFF2-40B4-BE49-F238E27FC236}">
                  <a16:creationId xmlns:a16="http://schemas.microsoft.com/office/drawing/2014/main" id="{A48E0C3E-FBB9-4B40-9F64-3B9FE0831C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8095" y="4339810"/>
              <a:ext cx="0" cy="508876"/>
            </a:xfrm>
            <a:prstGeom prst="straightConnector1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49" name="直線單箭頭接點 102">
              <a:extLst>
                <a:ext uri="{FF2B5EF4-FFF2-40B4-BE49-F238E27FC236}">
                  <a16:creationId xmlns:a16="http://schemas.microsoft.com/office/drawing/2014/main" id="{A0DFA8C1-6BC0-4E93-840C-B93FE76B7B30}"/>
                </a:ext>
              </a:extLst>
            </p:cNvPr>
            <p:cNvCxnSpPr>
              <a:cxnSpLocks/>
            </p:cNvCxnSpPr>
            <p:nvPr/>
          </p:nvCxnSpPr>
          <p:spPr>
            <a:xfrm>
              <a:off x="716018" y="4619649"/>
              <a:ext cx="1145867" cy="0"/>
            </a:xfrm>
            <a:prstGeom prst="straightConnector1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150" name="直線單箭頭接點 103">
              <a:extLst>
                <a:ext uri="{FF2B5EF4-FFF2-40B4-BE49-F238E27FC236}">
                  <a16:creationId xmlns:a16="http://schemas.microsoft.com/office/drawing/2014/main" id="{087606D6-E0D9-4CD8-ACB6-15DBFF7885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018" y="4337800"/>
              <a:ext cx="0" cy="271494"/>
            </a:xfrm>
            <a:prstGeom prst="straightConnector1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51" name="直線單箭頭接點 104">
              <a:extLst>
                <a:ext uri="{FF2B5EF4-FFF2-40B4-BE49-F238E27FC236}">
                  <a16:creationId xmlns:a16="http://schemas.microsoft.com/office/drawing/2014/main" id="{EA04529C-051D-4BCF-9694-8B87968EE1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61885" y="4337800"/>
              <a:ext cx="0" cy="271494"/>
            </a:xfrm>
            <a:prstGeom prst="straightConnector1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miter lim="800000"/>
              <a:tailEnd type="triangle"/>
            </a:ln>
            <a:effectLst/>
          </p:spPr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文字方塊 59">
                <a:extLst>
                  <a:ext uri="{FF2B5EF4-FFF2-40B4-BE49-F238E27FC236}">
                    <a16:creationId xmlns:a16="http://schemas.microsoft.com/office/drawing/2014/main" id="{456E3A79-1238-4B9D-B67D-8771DBF1B4D8}"/>
                  </a:ext>
                </a:extLst>
              </p:cNvPr>
              <p:cNvSpPr txBox="1"/>
              <p:nvPr/>
            </p:nvSpPr>
            <p:spPr>
              <a:xfrm>
                <a:off x="1604263" y="2037128"/>
                <a:ext cx="565091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zh-TW" altLang="en-US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1,1</m:t>
                          </m:r>
                        </m:sub>
                      </m:sSub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152" name="文字方塊 59">
                <a:extLst>
                  <a:ext uri="{FF2B5EF4-FFF2-40B4-BE49-F238E27FC236}">
                    <a16:creationId xmlns:a16="http://schemas.microsoft.com/office/drawing/2014/main" id="{456E3A79-1238-4B9D-B67D-8771DBF1B4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4263" y="2037128"/>
                <a:ext cx="565091" cy="385555"/>
              </a:xfrm>
              <a:prstGeom prst="rect">
                <a:avLst/>
              </a:prstGeom>
              <a:blipFill>
                <a:blip r:embed="rId19"/>
                <a:stretch>
                  <a:fillRect l="-6452" r="-4301" b="-11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3" name="橢圓 7">
            <a:extLst>
              <a:ext uri="{FF2B5EF4-FFF2-40B4-BE49-F238E27FC236}">
                <a16:creationId xmlns:a16="http://schemas.microsoft.com/office/drawing/2014/main" id="{2B63B28E-5961-42CF-9F0E-AE1EDB4CAA45}"/>
              </a:ext>
            </a:extLst>
          </p:cNvPr>
          <p:cNvSpPr/>
          <p:nvPr/>
        </p:nvSpPr>
        <p:spPr>
          <a:xfrm>
            <a:off x="1687955" y="2406584"/>
            <a:ext cx="180000" cy="180000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文字方塊 106">
                <a:extLst>
                  <a:ext uri="{FF2B5EF4-FFF2-40B4-BE49-F238E27FC236}">
                    <a16:creationId xmlns:a16="http://schemas.microsoft.com/office/drawing/2014/main" id="{C6A28D3B-D122-47B9-BA8E-440F796EF39C}"/>
                  </a:ext>
                </a:extLst>
              </p:cNvPr>
              <p:cNvSpPr txBox="1"/>
              <p:nvPr/>
            </p:nvSpPr>
            <p:spPr>
              <a:xfrm>
                <a:off x="3876861" y="2037128"/>
                <a:ext cx="565091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zh-TW" altLang="en-US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1,2</m:t>
                          </m:r>
                        </m:sub>
                      </m:sSub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154" name="文字方塊 106">
                <a:extLst>
                  <a:ext uri="{FF2B5EF4-FFF2-40B4-BE49-F238E27FC236}">
                    <a16:creationId xmlns:a16="http://schemas.microsoft.com/office/drawing/2014/main" id="{C6A28D3B-D122-47B9-BA8E-440F796EF3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6861" y="2037128"/>
                <a:ext cx="565091" cy="385555"/>
              </a:xfrm>
              <a:prstGeom prst="rect">
                <a:avLst/>
              </a:prstGeom>
              <a:blipFill>
                <a:blip r:embed="rId20"/>
                <a:stretch>
                  <a:fillRect l="-7527" r="-4301" b="-11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5" name="橢圓 107">
            <a:extLst>
              <a:ext uri="{FF2B5EF4-FFF2-40B4-BE49-F238E27FC236}">
                <a16:creationId xmlns:a16="http://schemas.microsoft.com/office/drawing/2014/main" id="{70A0BD40-7E9D-4417-8B9D-E9E96059A1BD}"/>
              </a:ext>
            </a:extLst>
          </p:cNvPr>
          <p:cNvSpPr/>
          <p:nvPr/>
        </p:nvSpPr>
        <p:spPr>
          <a:xfrm>
            <a:off x="3985632" y="2415051"/>
            <a:ext cx="180000" cy="180000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156" name="橢圓 110">
            <a:extLst>
              <a:ext uri="{FF2B5EF4-FFF2-40B4-BE49-F238E27FC236}">
                <a16:creationId xmlns:a16="http://schemas.microsoft.com/office/drawing/2014/main" id="{A0599288-5924-402D-AC13-D20F6250F251}"/>
              </a:ext>
            </a:extLst>
          </p:cNvPr>
          <p:cNvSpPr/>
          <p:nvPr/>
        </p:nvSpPr>
        <p:spPr>
          <a:xfrm>
            <a:off x="6191041" y="2423909"/>
            <a:ext cx="180000" cy="180000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157" name="橢圓 113">
            <a:extLst>
              <a:ext uri="{FF2B5EF4-FFF2-40B4-BE49-F238E27FC236}">
                <a16:creationId xmlns:a16="http://schemas.microsoft.com/office/drawing/2014/main" id="{FAD1A2A2-F846-4C3C-9CE8-45F29DF35A42}"/>
              </a:ext>
            </a:extLst>
          </p:cNvPr>
          <p:cNvSpPr/>
          <p:nvPr/>
        </p:nvSpPr>
        <p:spPr>
          <a:xfrm>
            <a:off x="8442001" y="2449310"/>
            <a:ext cx="180000" cy="180000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cxnSp>
        <p:nvCxnSpPr>
          <p:cNvPr id="158" name="直線單箭頭接點 114">
            <a:extLst>
              <a:ext uri="{FF2B5EF4-FFF2-40B4-BE49-F238E27FC236}">
                <a16:creationId xmlns:a16="http://schemas.microsoft.com/office/drawing/2014/main" id="{7C94D2AE-7C6E-42A4-B09E-1157D290EE1A}"/>
              </a:ext>
            </a:extLst>
          </p:cNvPr>
          <p:cNvCxnSpPr>
            <a:cxnSpLocks/>
            <a:stCxn id="113" idx="0"/>
            <a:endCxn id="157" idx="4"/>
          </p:cNvCxnSpPr>
          <p:nvPr/>
        </p:nvCxnSpPr>
        <p:spPr>
          <a:xfrm flipV="1">
            <a:off x="1472681" y="2629310"/>
            <a:ext cx="7059320" cy="965442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33" name="直線單箭頭接點 119">
            <a:extLst>
              <a:ext uri="{FF2B5EF4-FFF2-40B4-BE49-F238E27FC236}">
                <a16:creationId xmlns:a16="http://schemas.microsoft.com/office/drawing/2014/main" id="{4CEEB10A-2B57-4511-AC66-10A8B2323D1C}"/>
              </a:ext>
            </a:extLst>
          </p:cNvPr>
          <p:cNvCxnSpPr>
            <a:cxnSpLocks/>
            <a:stCxn id="113" idx="0"/>
            <a:endCxn id="156" idx="4"/>
          </p:cNvCxnSpPr>
          <p:nvPr/>
        </p:nvCxnSpPr>
        <p:spPr>
          <a:xfrm flipV="1">
            <a:off x="1472681" y="2603909"/>
            <a:ext cx="4808360" cy="990843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34" name="直線單箭頭接點 120">
            <a:extLst>
              <a:ext uri="{FF2B5EF4-FFF2-40B4-BE49-F238E27FC236}">
                <a16:creationId xmlns:a16="http://schemas.microsoft.com/office/drawing/2014/main" id="{23D060E9-A98D-4336-9C5B-660E70E94A70}"/>
              </a:ext>
            </a:extLst>
          </p:cNvPr>
          <p:cNvCxnSpPr>
            <a:cxnSpLocks/>
            <a:stCxn id="113" idx="0"/>
            <a:endCxn id="155" idx="4"/>
          </p:cNvCxnSpPr>
          <p:nvPr/>
        </p:nvCxnSpPr>
        <p:spPr>
          <a:xfrm flipV="1">
            <a:off x="1472681" y="2595051"/>
            <a:ext cx="2602951" cy="999701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5" name="文字方塊 121">
                <a:extLst>
                  <a:ext uri="{FF2B5EF4-FFF2-40B4-BE49-F238E27FC236}">
                    <a16:creationId xmlns:a16="http://schemas.microsoft.com/office/drawing/2014/main" id="{7D7B8B03-641F-45BA-B154-A8C7CF4643CA}"/>
                  </a:ext>
                </a:extLst>
              </p:cNvPr>
              <p:cNvSpPr txBox="1"/>
              <p:nvPr/>
            </p:nvSpPr>
            <p:spPr>
              <a:xfrm>
                <a:off x="5832110" y="1149435"/>
                <a:ext cx="2665730" cy="5190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zh-TW" altLang="en-US" sz="2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kumimoji="0" lang="en-US" altLang="zh-TW" sz="2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kumimoji="0" lang="en-US" altLang="zh-TW" sz="2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kumimoji="0" lang="en-US" altLang="zh-TW" sz="28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0" lang="en-US" altLang="zh-TW" sz="2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kumimoji="0" lang="en-US" altLang="zh-TW" sz="2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kumimoji="0" lang="en-US" altLang="zh-TW" sz="28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kumimoji="0" lang="en-US" altLang="zh-TW" sz="2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kumimoji="0" lang="en-US" altLang="zh-TW" sz="2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  <m:r>
                        <a:rPr kumimoji="0" lang="en-US" altLang="zh-TW" sz="28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/</m:t>
                      </m:r>
                      <m:rad>
                        <m:radPr>
                          <m:degHide m:val="on"/>
                          <m:ctrlPr>
                            <a:rPr kumimoji="0" lang="en-US" altLang="zh-TW" sz="2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kumimoji="0" lang="en-US" altLang="zh-TW" sz="2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rad>
                    </m:oMath>
                  </m:oMathPara>
                </a14:m>
                <a:endParaRPr kumimoji="0" lang="zh-TW" altLang="en-US" sz="2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235" name="文字方塊 121">
                <a:extLst>
                  <a:ext uri="{FF2B5EF4-FFF2-40B4-BE49-F238E27FC236}">
                    <a16:creationId xmlns:a16="http://schemas.microsoft.com/office/drawing/2014/main" id="{7D7B8B03-641F-45BA-B154-A8C7CF4643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2110" y="1149435"/>
                <a:ext cx="2665730" cy="519053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6" name="文字方塊 29">
            <a:extLst>
              <a:ext uri="{FF2B5EF4-FFF2-40B4-BE49-F238E27FC236}">
                <a16:creationId xmlns:a16="http://schemas.microsoft.com/office/drawing/2014/main" id="{7C4A9C8D-99C2-4D35-A5C6-6B65D7749ED2}"/>
              </a:ext>
            </a:extLst>
          </p:cNvPr>
          <p:cNvSpPr txBox="1"/>
          <p:nvPr/>
        </p:nvSpPr>
        <p:spPr>
          <a:xfrm>
            <a:off x="1890784" y="1223422"/>
            <a:ext cx="42206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Scaled Dot-Product Attention:</a:t>
            </a:r>
            <a:endParaRPr kumimoji="0" lang="zh-TW" altLang="en-US" sz="24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cxnSp>
        <p:nvCxnSpPr>
          <p:cNvPr id="237" name="直線單箭頭接點 105">
            <a:extLst>
              <a:ext uri="{FF2B5EF4-FFF2-40B4-BE49-F238E27FC236}">
                <a16:creationId xmlns:a16="http://schemas.microsoft.com/office/drawing/2014/main" id="{7A7098CD-5A03-4E41-B494-B52BC2F074ED}"/>
              </a:ext>
            </a:extLst>
          </p:cNvPr>
          <p:cNvCxnSpPr>
            <a:cxnSpLocks/>
            <a:stCxn id="113" idx="0"/>
            <a:endCxn id="153" idx="4"/>
          </p:cNvCxnSpPr>
          <p:nvPr/>
        </p:nvCxnSpPr>
        <p:spPr>
          <a:xfrm flipV="1">
            <a:off x="1472681" y="2586584"/>
            <a:ext cx="305274" cy="1008168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8" name="文字方塊 124">
                <a:extLst>
                  <a:ext uri="{FF2B5EF4-FFF2-40B4-BE49-F238E27FC236}">
                    <a16:creationId xmlns:a16="http://schemas.microsoft.com/office/drawing/2014/main" id="{ADA11FB3-0161-4049-BD56-AEFBE0944B83}"/>
                  </a:ext>
                </a:extLst>
              </p:cNvPr>
              <p:cNvSpPr txBox="1"/>
              <p:nvPr/>
            </p:nvSpPr>
            <p:spPr>
              <a:xfrm>
                <a:off x="6028059" y="2037128"/>
                <a:ext cx="565091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zh-TW" altLang="en-US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1,3</m:t>
                          </m:r>
                        </m:sub>
                      </m:sSub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238" name="文字方塊 124">
                <a:extLst>
                  <a:ext uri="{FF2B5EF4-FFF2-40B4-BE49-F238E27FC236}">
                    <a16:creationId xmlns:a16="http://schemas.microsoft.com/office/drawing/2014/main" id="{ADA11FB3-0161-4049-BD56-AEFBE0944B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8059" y="2037128"/>
                <a:ext cx="565091" cy="385555"/>
              </a:xfrm>
              <a:prstGeom prst="rect">
                <a:avLst/>
              </a:prstGeom>
              <a:blipFill>
                <a:blip r:embed="rId22"/>
                <a:stretch>
                  <a:fillRect l="-7527" r="-4301" b="-11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9" name="文字方塊 125">
                <a:extLst>
                  <a:ext uri="{FF2B5EF4-FFF2-40B4-BE49-F238E27FC236}">
                    <a16:creationId xmlns:a16="http://schemas.microsoft.com/office/drawing/2014/main" id="{62412C86-495A-4072-85FD-661E7605B182}"/>
                  </a:ext>
                </a:extLst>
              </p:cNvPr>
              <p:cNvSpPr txBox="1"/>
              <p:nvPr/>
            </p:nvSpPr>
            <p:spPr>
              <a:xfrm>
                <a:off x="8383924" y="2053351"/>
                <a:ext cx="565091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zh-TW" altLang="en-US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1,4</m:t>
                          </m:r>
                        </m:sub>
                      </m:sSub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239" name="文字方塊 125">
                <a:extLst>
                  <a:ext uri="{FF2B5EF4-FFF2-40B4-BE49-F238E27FC236}">
                    <a16:creationId xmlns:a16="http://schemas.microsoft.com/office/drawing/2014/main" id="{62412C86-495A-4072-85FD-661E7605B1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3924" y="2053351"/>
                <a:ext cx="565091" cy="385555"/>
              </a:xfrm>
              <a:prstGeom prst="rect">
                <a:avLst/>
              </a:prstGeom>
              <a:blipFill>
                <a:blip r:embed="rId23"/>
                <a:stretch>
                  <a:fillRect l="-6452" r="-4301" b="-11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0" name="文字方塊 127">
            <a:extLst>
              <a:ext uri="{FF2B5EF4-FFF2-40B4-BE49-F238E27FC236}">
                <a16:creationId xmlns:a16="http://schemas.microsoft.com/office/drawing/2014/main" id="{4A4712A7-D759-4B5D-A555-7DF0F8F92054}"/>
              </a:ext>
            </a:extLst>
          </p:cNvPr>
          <p:cNvSpPr txBox="1"/>
          <p:nvPr/>
        </p:nvSpPr>
        <p:spPr>
          <a:xfrm>
            <a:off x="6213542" y="1817626"/>
            <a:ext cx="2314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dot product</a:t>
            </a:r>
            <a:endParaRPr kumimoji="0" lang="zh-TW" altLang="en-US" sz="24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241" name="右大括弧 41">
            <a:extLst>
              <a:ext uri="{FF2B5EF4-FFF2-40B4-BE49-F238E27FC236}">
                <a16:creationId xmlns:a16="http://schemas.microsoft.com/office/drawing/2014/main" id="{E8F90F12-6E47-4935-8B18-AA0153234B1D}"/>
              </a:ext>
            </a:extLst>
          </p:cNvPr>
          <p:cNvSpPr/>
          <p:nvPr/>
        </p:nvSpPr>
        <p:spPr>
          <a:xfrm rot="5400000">
            <a:off x="7167491" y="1295090"/>
            <a:ext cx="237628" cy="869167"/>
          </a:xfrm>
          <a:prstGeom prst="rightBrace">
            <a:avLst>
              <a:gd name="adj1" fmla="val 43879"/>
              <a:gd name="adj2" fmla="val 50000"/>
            </a:avLst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2" name="文字方塊 128">
                <a:extLst>
                  <a:ext uri="{FF2B5EF4-FFF2-40B4-BE49-F238E27FC236}">
                    <a16:creationId xmlns:a16="http://schemas.microsoft.com/office/drawing/2014/main" id="{70130F0E-4EAE-4971-BB18-95F99A84B6F4}"/>
                  </a:ext>
                </a:extLst>
              </p:cNvPr>
              <p:cNvSpPr txBox="1"/>
              <p:nvPr/>
            </p:nvSpPr>
            <p:spPr>
              <a:xfrm>
                <a:off x="6364901" y="413593"/>
                <a:ext cx="41542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d is the dim of </a:t>
                </a:r>
                <a14:m>
                  <m:oMath xmlns:m="http://schemas.openxmlformats.org/officeDocument/2006/math">
                    <m:r>
                      <a:rPr kumimoji="0" lang="en-US" altLang="zh-TW" sz="24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kumimoji="0" lang="en-US" altLang="zh-TW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 and </a:t>
                </a:r>
                <a14:m>
                  <m:oMath xmlns:m="http://schemas.openxmlformats.org/officeDocument/2006/math">
                    <m:r>
                      <a:rPr kumimoji="0" lang="en-US" altLang="zh-TW" sz="24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kumimoji="0" lang="en-US" altLang="zh-TW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 </a:t>
                </a:r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242" name="文字方塊 128">
                <a:extLst>
                  <a:ext uri="{FF2B5EF4-FFF2-40B4-BE49-F238E27FC236}">
                    <a16:creationId xmlns:a16="http://schemas.microsoft.com/office/drawing/2014/main" id="{70130F0E-4EAE-4971-BB18-95F99A84B6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4901" y="413593"/>
                <a:ext cx="4154200" cy="461665"/>
              </a:xfrm>
              <a:prstGeom prst="rect">
                <a:avLst/>
              </a:prstGeom>
              <a:blipFill>
                <a:blip r:embed="rId24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3" name="直線單箭頭接點 43">
            <a:extLst>
              <a:ext uri="{FF2B5EF4-FFF2-40B4-BE49-F238E27FC236}">
                <a16:creationId xmlns:a16="http://schemas.microsoft.com/office/drawing/2014/main" id="{F874EE06-B9DA-456A-B33F-C4F811FDAA89}"/>
              </a:ext>
            </a:extLst>
          </p:cNvPr>
          <p:cNvCxnSpPr>
            <a:cxnSpLocks/>
          </p:cNvCxnSpPr>
          <p:nvPr/>
        </p:nvCxnSpPr>
        <p:spPr>
          <a:xfrm flipH="1" flipV="1">
            <a:off x="8245713" y="881875"/>
            <a:ext cx="37486" cy="26756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4" name="文字方塊 129">
                <a:extLst>
                  <a:ext uri="{FF2B5EF4-FFF2-40B4-BE49-F238E27FC236}">
                    <a16:creationId xmlns:a16="http://schemas.microsoft.com/office/drawing/2014/main" id="{88E33246-84CF-4178-98D3-71889A7D014C}"/>
                  </a:ext>
                </a:extLst>
              </p:cNvPr>
              <p:cNvSpPr txBox="1"/>
              <p:nvPr/>
            </p:nvSpPr>
            <p:spPr>
              <a:xfrm>
                <a:off x="8472117" y="4759859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244" name="文字方塊 129">
                <a:extLst>
                  <a:ext uri="{FF2B5EF4-FFF2-40B4-BE49-F238E27FC236}">
                    <a16:creationId xmlns:a16="http://schemas.microsoft.com/office/drawing/2014/main" id="{88E33246-84CF-4178-98D3-71889A7D01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2117" y="4759859"/>
                <a:ext cx="715161" cy="461665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5" name="文字方塊 130">
                <a:extLst>
                  <a:ext uri="{FF2B5EF4-FFF2-40B4-BE49-F238E27FC236}">
                    <a16:creationId xmlns:a16="http://schemas.microsoft.com/office/drawing/2014/main" id="{82C4C136-0997-4CDC-B19D-BCEEC7D9EE66}"/>
                  </a:ext>
                </a:extLst>
              </p:cNvPr>
              <p:cNvSpPr txBox="1"/>
              <p:nvPr/>
            </p:nvSpPr>
            <p:spPr>
              <a:xfrm>
                <a:off x="6224443" y="4748786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245" name="文字方塊 130">
                <a:extLst>
                  <a:ext uri="{FF2B5EF4-FFF2-40B4-BE49-F238E27FC236}">
                    <a16:creationId xmlns:a16="http://schemas.microsoft.com/office/drawing/2014/main" id="{82C4C136-0997-4CDC-B19D-BCEEC7D9EE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4443" y="4748786"/>
                <a:ext cx="715161" cy="461665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6" name="文字方塊 131">
                <a:extLst>
                  <a:ext uri="{FF2B5EF4-FFF2-40B4-BE49-F238E27FC236}">
                    <a16:creationId xmlns:a16="http://schemas.microsoft.com/office/drawing/2014/main" id="{87089E25-6C6C-49B3-8BBC-C41D714DA15E}"/>
                  </a:ext>
                </a:extLst>
              </p:cNvPr>
              <p:cNvSpPr txBox="1"/>
              <p:nvPr/>
            </p:nvSpPr>
            <p:spPr>
              <a:xfrm>
                <a:off x="4012188" y="4748786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246" name="文字方塊 131">
                <a:extLst>
                  <a:ext uri="{FF2B5EF4-FFF2-40B4-BE49-F238E27FC236}">
                    <a16:creationId xmlns:a16="http://schemas.microsoft.com/office/drawing/2014/main" id="{87089E25-6C6C-49B3-8BBC-C41D714DA1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2188" y="4748786"/>
                <a:ext cx="715161" cy="461665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7" name="文字方塊 132">
                <a:extLst>
                  <a:ext uri="{FF2B5EF4-FFF2-40B4-BE49-F238E27FC236}">
                    <a16:creationId xmlns:a16="http://schemas.microsoft.com/office/drawing/2014/main" id="{063D44B5-8720-4813-BD78-3A8AD2C6FBEC}"/>
                  </a:ext>
                </a:extLst>
              </p:cNvPr>
              <p:cNvSpPr txBox="1"/>
              <p:nvPr/>
            </p:nvSpPr>
            <p:spPr>
              <a:xfrm>
                <a:off x="1719080" y="4741320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247" name="文字方塊 132">
                <a:extLst>
                  <a:ext uri="{FF2B5EF4-FFF2-40B4-BE49-F238E27FC236}">
                    <a16:creationId xmlns:a16="http://schemas.microsoft.com/office/drawing/2014/main" id="{063D44B5-8720-4813-BD78-3A8AD2C6FB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9080" y="4741320"/>
                <a:ext cx="715161" cy="461665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8" name="文字方塊 1">
            <a:extLst>
              <a:ext uri="{FF2B5EF4-FFF2-40B4-BE49-F238E27FC236}">
                <a16:creationId xmlns:a16="http://schemas.microsoft.com/office/drawing/2014/main" id="{C5A11640-563A-4BCA-BE82-E043BB63154E}"/>
              </a:ext>
            </a:extLst>
          </p:cNvPr>
          <p:cNvSpPr txBox="1"/>
          <p:nvPr/>
        </p:nvSpPr>
        <p:spPr>
          <a:xfrm>
            <a:off x="899484" y="617323"/>
            <a:ext cx="62280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拿</a:t>
            </a:r>
            <a:r>
              <a:rPr lang="zh-TW" altLang="en-US" sz="240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每</a:t>
            </a:r>
            <a:r>
              <a:rPr lang="zh-CN" altLang="en-US" sz="240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个</a:t>
            </a:r>
            <a:r>
              <a:rPr lang="zh-TW" altLang="en-US" sz="240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400" dirty="0">
                <a:solidFill>
                  <a:srgbClr val="0070C0"/>
                </a:solidFill>
                <a:ea typeface="微軟正黑體" panose="020B0604030504040204" pitchFamily="34" charset="-120"/>
              </a:rPr>
              <a:t>query </a:t>
            </a:r>
            <a:r>
              <a:rPr lang="en-US" altLang="zh-TW" sz="2400">
                <a:solidFill>
                  <a:srgbClr val="0070C0"/>
                </a:solidFill>
                <a:ea typeface="微軟正黑體" panose="020B0604030504040204" pitchFamily="34" charset="-120"/>
              </a:rPr>
              <a:t>q </a:t>
            </a:r>
            <a:r>
              <a:rPr lang="zh-TW" altLang="en-US" sz="240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去</a:t>
            </a:r>
            <a:r>
              <a:rPr lang="zh-CN" altLang="en-US" sz="240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对</a:t>
            </a:r>
            <a:r>
              <a:rPr lang="zh-TW" altLang="en-US" sz="240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每</a:t>
            </a:r>
            <a:r>
              <a:rPr lang="zh-CN" altLang="en-US" sz="2400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个</a:t>
            </a:r>
            <a:r>
              <a:rPr lang="zh-TW" altLang="en-US" sz="240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</a:t>
            </a:r>
            <a:r>
              <a:rPr lang="en-US" altLang="zh-TW" sz="2400" dirty="0">
                <a:solidFill>
                  <a:srgbClr val="0070C0"/>
                </a:solidFill>
                <a:ea typeface="微軟正黑體" panose="020B0604030504040204" pitchFamily="34" charset="-120"/>
              </a:rPr>
              <a:t>key k</a:t>
            </a:r>
            <a:r>
              <a:rPr lang="en-US" altLang="zh-TW" sz="2400" dirty="0">
                <a:solidFill>
                  <a:srgbClr val="0070C0"/>
                </a:solidFill>
                <a:latin typeface="Calibri Light" panose="020F0302020204030204"/>
                <a:ea typeface="微軟正黑體" panose="020B0604030504040204" pitchFamily="34" charset="-120"/>
              </a:rPr>
              <a:t> </a:t>
            </a:r>
            <a:r>
              <a:rPr lang="zh-TW" altLang="en-US" sz="24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做 </a:t>
            </a:r>
            <a:r>
              <a:rPr lang="en-US" altLang="zh-TW" sz="2400" dirty="0">
                <a:solidFill>
                  <a:srgbClr val="0070C0"/>
                </a:solidFill>
                <a:ea typeface="微軟正黑體" panose="020B0604030504040204" pitchFamily="34" charset="-120"/>
              </a:rPr>
              <a:t>attention</a:t>
            </a:r>
            <a:r>
              <a:rPr lang="en-US" altLang="zh-TW" sz="24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endParaRPr lang="zh-TW" altLang="en-US" sz="2400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49" name="矩形 248">
            <a:extLst>
              <a:ext uri="{FF2B5EF4-FFF2-40B4-BE49-F238E27FC236}">
                <a16:creationId xmlns:a16="http://schemas.microsoft.com/office/drawing/2014/main" id="{99443D66-D8AE-4035-BF0A-0817A1E48ECF}"/>
              </a:ext>
            </a:extLst>
          </p:cNvPr>
          <p:cNvSpPr/>
          <p:nvPr/>
        </p:nvSpPr>
        <p:spPr>
          <a:xfrm>
            <a:off x="1218538" y="3496119"/>
            <a:ext cx="515179" cy="771533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62997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2" grpId="0"/>
      <p:bldP spid="153" grpId="0" animBg="1"/>
      <p:bldP spid="154" grpId="0"/>
      <p:bldP spid="155" grpId="0" animBg="1"/>
      <p:bldP spid="156" grpId="0" animBg="1"/>
      <p:bldP spid="157" grpId="0" animBg="1"/>
      <p:bldP spid="235" grpId="0"/>
      <p:bldP spid="236" grpId="0"/>
      <p:bldP spid="238" grpId="0"/>
      <p:bldP spid="239" grpId="0"/>
      <p:bldP spid="240" grpId="0"/>
      <p:bldP spid="241" grpId="0" animBg="1"/>
      <p:bldP spid="242" grpId="0"/>
      <p:bldP spid="24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1522075" cy="648335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0" y="372533"/>
            <a:ext cx="364067" cy="343040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标题 1"/>
          <p:cNvSpPr txBox="1">
            <a:spLocks/>
          </p:cNvSpPr>
          <p:nvPr/>
        </p:nvSpPr>
        <p:spPr>
          <a:xfrm>
            <a:off x="499534" y="127553"/>
            <a:ext cx="9558866" cy="579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ts val="5500"/>
              </a:lnSpc>
            </a:pPr>
            <a:r>
              <a:rPr kumimoji="1" lang="en-US" altLang="zh-CN" sz="2800" smtClean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6.Transformer——Self Attention</a:t>
            </a:r>
            <a:endParaRPr kumimoji="1" lang="zh-CN" altLang="en-US" sz="2800" dirty="0">
              <a:solidFill>
                <a:srgbClr val="FF66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線單箭頭接點 108">
            <a:extLst>
              <a:ext uri="{FF2B5EF4-FFF2-40B4-BE49-F238E27FC236}">
                <a16:creationId xmlns:a16="http://schemas.microsoft.com/office/drawing/2014/main" id="{E31A8960-DEC4-4D77-8AF1-0A56491A2F75}"/>
              </a:ext>
            </a:extLst>
          </p:cNvPr>
          <p:cNvCxnSpPr>
            <a:cxnSpLocks/>
            <a:endCxn id="77" idx="4"/>
          </p:cNvCxnSpPr>
          <p:nvPr/>
        </p:nvCxnSpPr>
        <p:spPr>
          <a:xfrm flipH="1" flipV="1">
            <a:off x="1877118" y="2669778"/>
            <a:ext cx="288925" cy="1055985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9" name="直線單箭頭接點 111">
            <a:extLst>
              <a:ext uri="{FF2B5EF4-FFF2-40B4-BE49-F238E27FC236}">
                <a16:creationId xmlns:a16="http://schemas.microsoft.com/office/drawing/2014/main" id="{A312C66A-C6E6-4D3C-B733-B9228F8973BA}"/>
              </a:ext>
            </a:extLst>
          </p:cNvPr>
          <p:cNvCxnSpPr>
            <a:cxnSpLocks/>
          </p:cNvCxnSpPr>
          <p:nvPr/>
        </p:nvCxnSpPr>
        <p:spPr>
          <a:xfrm flipH="1" flipV="1">
            <a:off x="4155776" y="2648901"/>
            <a:ext cx="288925" cy="1055985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0" name="直線單箭頭接點 122">
            <a:extLst>
              <a:ext uri="{FF2B5EF4-FFF2-40B4-BE49-F238E27FC236}">
                <a16:creationId xmlns:a16="http://schemas.microsoft.com/office/drawing/2014/main" id="{02086EB2-4FBA-419F-8F48-29244152E4D8}"/>
              </a:ext>
            </a:extLst>
          </p:cNvPr>
          <p:cNvCxnSpPr>
            <a:cxnSpLocks/>
          </p:cNvCxnSpPr>
          <p:nvPr/>
        </p:nvCxnSpPr>
        <p:spPr>
          <a:xfrm flipH="1" flipV="1">
            <a:off x="6378616" y="2647998"/>
            <a:ext cx="288925" cy="1055985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1" name="直線單箭頭接點 123">
            <a:extLst>
              <a:ext uri="{FF2B5EF4-FFF2-40B4-BE49-F238E27FC236}">
                <a16:creationId xmlns:a16="http://schemas.microsoft.com/office/drawing/2014/main" id="{6D104572-F85D-41B9-8F68-72FB6899BDA8}"/>
              </a:ext>
            </a:extLst>
          </p:cNvPr>
          <p:cNvCxnSpPr>
            <a:cxnSpLocks/>
          </p:cNvCxnSpPr>
          <p:nvPr/>
        </p:nvCxnSpPr>
        <p:spPr>
          <a:xfrm flipH="1" flipV="1">
            <a:off x="8638974" y="2666100"/>
            <a:ext cx="288925" cy="1055985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grpSp>
        <p:nvGrpSpPr>
          <p:cNvPr id="12" name="群組 2">
            <a:extLst>
              <a:ext uri="{FF2B5EF4-FFF2-40B4-BE49-F238E27FC236}">
                <a16:creationId xmlns:a16="http://schemas.microsoft.com/office/drawing/2014/main" id="{86C6E4AF-BD58-4F31-89E7-9075631CEFD2}"/>
              </a:ext>
            </a:extLst>
          </p:cNvPr>
          <p:cNvGrpSpPr/>
          <p:nvPr/>
        </p:nvGrpSpPr>
        <p:grpSpPr>
          <a:xfrm>
            <a:off x="1832880" y="4756110"/>
            <a:ext cx="715161" cy="1669208"/>
            <a:chOff x="988440" y="4874027"/>
            <a:chExt cx="715161" cy="1669208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7C069440-4382-40DE-A0E7-0D062A98F2E9}"/>
                </a:ext>
              </a:extLst>
            </p:cNvPr>
            <p:cNvSpPr/>
            <p:nvPr/>
          </p:nvSpPr>
          <p:spPr>
            <a:xfrm>
              <a:off x="1066278" y="4874027"/>
              <a:ext cx="461666" cy="605813"/>
            </a:xfrm>
            <a:prstGeom prst="rect">
              <a:avLst/>
            </a:prstGeom>
            <a:gradFill rotWithShape="1">
              <a:gsLst>
                <a:gs pos="0">
                  <a:srgbClr val="70AD47">
                    <a:lumMod val="110000"/>
                    <a:satMod val="105000"/>
                    <a:tint val="67000"/>
                  </a:srgbClr>
                </a:gs>
                <a:gs pos="50000">
                  <a:srgbClr val="70AD47">
                    <a:lumMod val="105000"/>
                    <a:satMod val="103000"/>
                    <a:tint val="73000"/>
                  </a:srgbClr>
                </a:gs>
                <a:gs pos="100000">
                  <a:srgbClr val="70AD47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70AD47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7FA0B02C-4778-48B3-B13E-F87994588CE0}"/>
                </a:ext>
              </a:extLst>
            </p:cNvPr>
            <p:cNvSpPr/>
            <p:nvPr/>
          </p:nvSpPr>
          <p:spPr>
            <a:xfrm>
              <a:off x="1095305" y="5877761"/>
              <a:ext cx="465153" cy="665474"/>
            </a:xfrm>
            <a:prstGeom prst="rect">
              <a:avLst/>
            </a:prstGeom>
            <a:gradFill rotWithShape="1">
              <a:gsLst>
                <a:gs pos="0">
                  <a:srgbClr val="4472C4">
                    <a:lumMod val="110000"/>
                    <a:satMod val="105000"/>
                    <a:tint val="67000"/>
                  </a:srgbClr>
                </a:gs>
                <a:gs pos="50000">
                  <a:srgbClr val="4472C4">
                    <a:lumMod val="105000"/>
                    <a:satMod val="103000"/>
                    <a:tint val="73000"/>
                  </a:srgbClr>
                </a:gs>
                <a:gs pos="100000">
                  <a:srgbClr val="4472C4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p:cxnSp>
          <p:nvCxnSpPr>
            <p:cNvPr id="15" name="直線單箭頭接點 14">
              <a:extLst>
                <a:ext uri="{FF2B5EF4-FFF2-40B4-BE49-F238E27FC236}">
                  <a16:creationId xmlns:a16="http://schemas.microsoft.com/office/drawing/2014/main" id="{FD61BD0A-FFD0-4B61-9B91-2BAE0BBBF6BF}"/>
                </a:ext>
              </a:extLst>
            </p:cNvPr>
            <p:cNvCxnSpPr/>
            <p:nvPr/>
          </p:nvCxnSpPr>
          <p:spPr>
            <a:xfrm flipV="1">
              <a:off x="1315029" y="5512207"/>
              <a:ext cx="0" cy="312708"/>
            </a:xfrm>
            <a:prstGeom prst="straightConnector1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miter lim="800000"/>
              <a:tailEnd type="triangle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文字方塊 56">
                  <a:extLst>
                    <a:ext uri="{FF2B5EF4-FFF2-40B4-BE49-F238E27FC236}">
                      <a16:creationId xmlns:a16="http://schemas.microsoft.com/office/drawing/2014/main" id="{18CDA245-ACBA-4F13-9207-26A251A70F12}"/>
                    </a:ext>
                  </a:extLst>
                </p:cNvPr>
                <p:cNvSpPr txBox="1"/>
                <p:nvPr/>
              </p:nvSpPr>
              <p:spPr>
                <a:xfrm>
                  <a:off x="988440" y="5948183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57" name="文字方塊 56">
                  <a:extLst>
                    <a:ext uri="{FF2B5EF4-FFF2-40B4-BE49-F238E27FC236}">
                      <a16:creationId xmlns:a16="http://schemas.microsoft.com/office/drawing/2014/main" id="{18CDA245-ACBA-4F13-9207-26A251A70F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8440" y="5948183"/>
                  <a:ext cx="715161" cy="46166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7" name="群組 13">
            <a:extLst>
              <a:ext uri="{FF2B5EF4-FFF2-40B4-BE49-F238E27FC236}">
                <a16:creationId xmlns:a16="http://schemas.microsoft.com/office/drawing/2014/main" id="{4E2239E7-C8FB-4B4B-BAA0-DE4001CAE0F5}"/>
              </a:ext>
            </a:extLst>
          </p:cNvPr>
          <p:cNvGrpSpPr/>
          <p:nvPr/>
        </p:nvGrpSpPr>
        <p:grpSpPr>
          <a:xfrm>
            <a:off x="4070351" y="4756109"/>
            <a:ext cx="715161" cy="1669209"/>
            <a:chOff x="3049476" y="4874026"/>
            <a:chExt cx="715161" cy="1669209"/>
          </a:xfrm>
        </p:grpSpPr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181D0572-D8B6-4E66-AB3C-12C7E1A82602}"/>
                </a:ext>
              </a:extLst>
            </p:cNvPr>
            <p:cNvSpPr/>
            <p:nvPr/>
          </p:nvSpPr>
          <p:spPr>
            <a:xfrm>
              <a:off x="3165634" y="4874026"/>
              <a:ext cx="465153" cy="605814"/>
            </a:xfrm>
            <a:prstGeom prst="rect">
              <a:avLst/>
            </a:prstGeom>
            <a:gradFill rotWithShape="1">
              <a:gsLst>
                <a:gs pos="0">
                  <a:srgbClr val="70AD47">
                    <a:lumMod val="110000"/>
                    <a:satMod val="105000"/>
                    <a:tint val="67000"/>
                  </a:srgbClr>
                </a:gs>
                <a:gs pos="50000">
                  <a:srgbClr val="70AD47">
                    <a:lumMod val="105000"/>
                    <a:satMod val="103000"/>
                    <a:tint val="73000"/>
                  </a:srgbClr>
                </a:gs>
                <a:gs pos="100000">
                  <a:srgbClr val="70AD47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70AD47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8C4E7D3F-095D-469F-82B0-50E070FCCCBB}"/>
                </a:ext>
              </a:extLst>
            </p:cNvPr>
            <p:cNvSpPr/>
            <p:nvPr/>
          </p:nvSpPr>
          <p:spPr>
            <a:xfrm>
              <a:off x="3164339" y="5865645"/>
              <a:ext cx="465153" cy="677590"/>
            </a:xfrm>
            <a:prstGeom prst="rect">
              <a:avLst/>
            </a:prstGeom>
            <a:gradFill rotWithShape="1">
              <a:gsLst>
                <a:gs pos="0">
                  <a:srgbClr val="4472C4">
                    <a:lumMod val="110000"/>
                    <a:satMod val="105000"/>
                    <a:tint val="67000"/>
                  </a:srgbClr>
                </a:gs>
                <a:gs pos="50000">
                  <a:srgbClr val="4472C4">
                    <a:lumMod val="105000"/>
                    <a:satMod val="103000"/>
                    <a:tint val="73000"/>
                  </a:srgbClr>
                </a:gs>
                <a:gs pos="100000">
                  <a:srgbClr val="4472C4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p:cxnSp>
          <p:nvCxnSpPr>
            <p:cNvPr id="20" name="直線單箭頭接點 17">
              <a:extLst>
                <a:ext uri="{FF2B5EF4-FFF2-40B4-BE49-F238E27FC236}">
                  <a16:creationId xmlns:a16="http://schemas.microsoft.com/office/drawing/2014/main" id="{B5410201-ED71-4028-8214-216563732C65}"/>
                </a:ext>
              </a:extLst>
            </p:cNvPr>
            <p:cNvCxnSpPr/>
            <p:nvPr/>
          </p:nvCxnSpPr>
          <p:spPr>
            <a:xfrm flipV="1">
              <a:off x="3396916" y="5512207"/>
              <a:ext cx="0" cy="312708"/>
            </a:xfrm>
            <a:prstGeom prst="straightConnector1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miter lim="800000"/>
              <a:tailEnd type="triangle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文字方塊 57">
                  <a:extLst>
                    <a:ext uri="{FF2B5EF4-FFF2-40B4-BE49-F238E27FC236}">
                      <a16:creationId xmlns:a16="http://schemas.microsoft.com/office/drawing/2014/main" id="{70B85629-FCA1-47CE-8B47-76CB51418A38}"/>
                    </a:ext>
                  </a:extLst>
                </p:cNvPr>
                <p:cNvSpPr txBox="1"/>
                <p:nvPr/>
              </p:nvSpPr>
              <p:spPr>
                <a:xfrm>
                  <a:off x="3049476" y="5949769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58" name="文字方塊 57">
                  <a:extLst>
                    <a:ext uri="{FF2B5EF4-FFF2-40B4-BE49-F238E27FC236}">
                      <a16:creationId xmlns:a16="http://schemas.microsoft.com/office/drawing/2014/main" id="{70B85629-FCA1-47CE-8B47-76CB51418A3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49476" y="5949769"/>
                  <a:ext cx="715161" cy="46166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2" name="群組 19">
            <a:extLst>
              <a:ext uri="{FF2B5EF4-FFF2-40B4-BE49-F238E27FC236}">
                <a16:creationId xmlns:a16="http://schemas.microsoft.com/office/drawing/2014/main" id="{EB8F23F9-FEC6-4585-BECE-FE043A5FF072}"/>
              </a:ext>
            </a:extLst>
          </p:cNvPr>
          <p:cNvGrpSpPr/>
          <p:nvPr/>
        </p:nvGrpSpPr>
        <p:grpSpPr>
          <a:xfrm>
            <a:off x="6307822" y="4770979"/>
            <a:ext cx="715161" cy="1669209"/>
            <a:chOff x="5344903" y="4888896"/>
            <a:chExt cx="715161" cy="1669209"/>
          </a:xfrm>
        </p:grpSpPr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D8505025-F892-4D05-B3EE-E7F69671238B}"/>
                </a:ext>
              </a:extLst>
            </p:cNvPr>
            <p:cNvSpPr/>
            <p:nvPr/>
          </p:nvSpPr>
          <p:spPr>
            <a:xfrm>
              <a:off x="5454456" y="5880515"/>
              <a:ext cx="465153" cy="677590"/>
            </a:xfrm>
            <a:prstGeom prst="rect">
              <a:avLst/>
            </a:prstGeom>
            <a:gradFill rotWithShape="1">
              <a:gsLst>
                <a:gs pos="0">
                  <a:srgbClr val="4472C4">
                    <a:lumMod val="110000"/>
                    <a:satMod val="105000"/>
                    <a:tint val="67000"/>
                  </a:srgbClr>
                </a:gs>
                <a:gs pos="50000">
                  <a:srgbClr val="4472C4">
                    <a:lumMod val="105000"/>
                    <a:satMod val="103000"/>
                    <a:tint val="73000"/>
                  </a:srgbClr>
                </a:gs>
                <a:gs pos="100000">
                  <a:srgbClr val="4472C4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p:cxnSp>
          <p:nvCxnSpPr>
            <p:cNvPr id="24" name="直線單箭頭接點 16">
              <a:extLst>
                <a:ext uri="{FF2B5EF4-FFF2-40B4-BE49-F238E27FC236}">
                  <a16:creationId xmlns:a16="http://schemas.microsoft.com/office/drawing/2014/main" id="{8EE88615-E2AD-41C2-95AE-03FC464AEE26}"/>
                </a:ext>
              </a:extLst>
            </p:cNvPr>
            <p:cNvCxnSpPr/>
            <p:nvPr/>
          </p:nvCxnSpPr>
          <p:spPr>
            <a:xfrm flipV="1">
              <a:off x="5700935" y="5527077"/>
              <a:ext cx="0" cy="312708"/>
            </a:xfrm>
            <a:prstGeom prst="straightConnector1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B4B271D4-A2BB-42EC-9FBB-2A503D08BD94}"/>
                </a:ext>
              </a:extLst>
            </p:cNvPr>
            <p:cNvSpPr/>
            <p:nvPr/>
          </p:nvSpPr>
          <p:spPr>
            <a:xfrm>
              <a:off x="5455915" y="4888896"/>
              <a:ext cx="465153" cy="605814"/>
            </a:xfrm>
            <a:prstGeom prst="rect">
              <a:avLst/>
            </a:prstGeom>
            <a:gradFill rotWithShape="1">
              <a:gsLst>
                <a:gs pos="0">
                  <a:srgbClr val="70AD47">
                    <a:lumMod val="110000"/>
                    <a:satMod val="105000"/>
                    <a:tint val="67000"/>
                  </a:srgbClr>
                </a:gs>
                <a:gs pos="50000">
                  <a:srgbClr val="70AD47">
                    <a:lumMod val="105000"/>
                    <a:satMod val="103000"/>
                    <a:tint val="73000"/>
                  </a:srgbClr>
                </a:gs>
                <a:gs pos="100000">
                  <a:srgbClr val="70AD47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70AD47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文字方塊 58">
                  <a:extLst>
                    <a:ext uri="{FF2B5EF4-FFF2-40B4-BE49-F238E27FC236}">
                      <a16:creationId xmlns:a16="http://schemas.microsoft.com/office/drawing/2014/main" id="{09A6DE2E-259B-4DE8-8D3E-AFD53E13A52D}"/>
                    </a:ext>
                  </a:extLst>
                </p:cNvPr>
                <p:cNvSpPr txBox="1"/>
                <p:nvPr/>
              </p:nvSpPr>
              <p:spPr>
                <a:xfrm>
                  <a:off x="5344903" y="5973607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59" name="文字方塊 58">
                  <a:extLst>
                    <a:ext uri="{FF2B5EF4-FFF2-40B4-BE49-F238E27FC236}">
                      <a16:creationId xmlns:a16="http://schemas.microsoft.com/office/drawing/2014/main" id="{09A6DE2E-259B-4DE8-8D3E-AFD53E13A52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44903" y="5973607"/>
                  <a:ext cx="715161" cy="46166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7" name="群組 21">
            <a:extLst>
              <a:ext uri="{FF2B5EF4-FFF2-40B4-BE49-F238E27FC236}">
                <a16:creationId xmlns:a16="http://schemas.microsoft.com/office/drawing/2014/main" id="{4533AF47-92D8-4B4A-80A2-EB67CB250EEE}"/>
              </a:ext>
            </a:extLst>
          </p:cNvPr>
          <p:cNvGrpSpPr/>
          <p:nvPr/>
        </p:nvGrpSpPr>
        <p:grpSpPr>
          <a:xfrm>
            <a:off x="8545293" y="4787780"/>
            <a:ext cx="715161" cy="1669209"/>
            <a:chOff x="7700853" y="4905697"/>
            <a:chExt cx="715161" cy="1669209"/>
          </a:xfrm>
        </p:grpSpPr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293733A0-2725-4CFC-8FBB-92EA2F2C6A53}"/>
                </a:ext>
              </a:extLst>
            </p:cNvPr>
            <p:cNvSpPr/>
            <p:nvPr/>
          </p:nvSpPr>
          <p:spPr>
            <a:xfrm>
              <a:off x="7816425" y="5897316"/>
              <a:ext cx="465153" cy="677590"/>
            </a:xfrm>
            <a:prstGeom prst="rect">
              <a:avLst/>
            </a:prstGeom>
            <a:gradFill rotWithShape="1">
              <a:gsLst>
                <a:gs pos="0">
                  <a:srgbClr val="4472C4">
                    <a:lumMod val="110000"/>
                    <a:satMod val="105000"/>
                    <a:tint val="67000"/>
                  </a:srgbClr>
                </a:gs>
                <a:gs pos="50000">
                  <a:srgbClr val="4472C4">
                    <a:lumMod val="105000"/>
                    <a:satMod val="103000"/>
                    <a:tint val="73000"/>
                  </a:srgbClr>
                </a:gs>
                <a:gs pos="100000">
                  <a:srgbClr val="4472C4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p:cxnSp>
          <p:nvCxnSpPr>
            <p:cNvPr id="29" name="直線單箭頭接點 15">
              <a:extLst>
                <a:ext uri="{FF2B5EF4-FFF2-40B4-BE49-F238E27FC236}">
                  <a16:creationId xmlns:a16="http://schemas.microsoft.com/office/drawing/2014/main" id="{22AC02A9-CD80-49BB-8BD0-08AEE4BB3DA0}"/>
                </a:ext>
              </a:extLst>
            </p:cNvPr>
            <p:cNvCxnSpPr/>
            <p:nvPr/>
          </p:nvCxnSpPr>
          <p:spPr>
            <a:xfrm flipV="1">
              <a:off x="8069550" y="5543878"/>
              <a:ext cx="0" cy="312708"/>
            </a:xfrm>
            <a:prstGeom prst="straightConnector1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73B422D6-17F7-458F-BACB-DF01A1FFE19F}"/>
                </a:ext>
              </a:extLst>
            </p:cNvPr>
            <p:cNvSpPr/>
            <p:nvPr/>
          </p:nvSpPr>
          <p:spPr>
            <a:xfrm>
              <a:off x="7825858" y="4905697"/>
              <a:ext cx="465153" cy="605814"/>
            </a:xfrm>
            <a:prstGeom prst="rect">
              <a:avLst/>
            </a:prstGeom>
            <a:gradFill rotWithShape="1">
              <a:gsLst>
                <a:gs pos="0">
                  <a:srgbClr val="70AD47">
                    <a:lumMod val="110000"/>
                    <a:satMod val="105000"/>
                    <a:tint val="67000"/>
                  </a:srgbClr>
                </a:gs>
                <a:gs pos="50000">
                  <a:srgbClr val="70AD47">
                    <a:lumMod val="105000"/>
                    <a:satMod val="103000"/>
                    <a:tint val="73000"/>
                  </a:srgbClr>
                </a:gs>
                <a:gs pos="100000">
                  <a:srgbClr val="70AD47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70AD47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文字方塊 61">
                  <a:extLst>
                    <a:ext uri="{FF2B5EF4-FFF2-40B4-BE49-F238E27FC236}">
                      <a16:creationId xmlns:a16="http://schemas.microsoft.com/office/drawing/2014/main" id="{0C709CFC-6FFF-4FD8-8E04-CD1F34B0DDF8}"/>
                    </a:ext>
                  </a:extLst>
                </p:cNvPr>
                <p:cNvSpPr txBox="1"/>
                <p:nvPr/>
              </p:nvSpPr>
              <p:spPr>
                <a:xfrm>
                  <a:off x="7700853" y="5979665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62" name="文字方塊 61">
                  <a:extLst>
                    <a:ext uri="{FF2B5EF4-FFF2-40B4-BE49-F238E27FC236}">
                      <a16:creationId xmlns:a16="http://schemas.microsoft.com/office/drawing/2014/main" id="{0C709CFC-6FFF-4FD8-8E04-CD1F34B0DD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00853" y="5979665"/>
                  <a:ext cx="715161" cy="46166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2" name="群組 71">
            <a:extLst>
              <a:ext uri="{FF2B5EF4-FFF2-40B4-BE49-F238E27FC236}">
                <a16:creationId xmlns:a16="http://schemas.microsoft.com/office/drawing/2014/main" id="{C6615EFF-754E-487B-ACA3-EFE25B339222}"/>
              </a:ext>
            </a:extLst>
          </p:cNvPr>
          <p:cNvGrpSpPr/>
          <p:nvPr/>
        </p:nvGrpSpPr>
        <p:grpSpPr>
          <a:xfrm>
            <a:off x="401919" y="3795863"/>
            <a:ext cx="1839368" cy="1052823"/>
            <a:chOff x="401919" y="3795863"/>
            <a:chExt cx="1839368" cy="1052823"/>
          </a:xfrm>
        </p:grpSpPr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0F7DBE77-52AF-47AD-85FC-0C9AC7C75CE0}"/>
                </a:ext>
              </a:extLst>
            </p:cNvPr>
            <p:cNvSpPr/>
            <p:nvPr/>
          </p:nvSpPr>
          <p:spPr>
            <a:xfrm>
              <a:off x="1717885" y="3795863"/>
              <a:ext cx="288000" cy="540000"/>
            </a:xfrm>
            <a:prstGeom prst="rect">
              <a:avLst/>
            </a:prstGeom>
            <a:gradFill rotWithShape="1">
              <a:gsLst>
                <a:gs pos="0">
                  <a:srgbClr val="5B9BD5">
                    <a:lumMod val="110000"/>
                    <a:satMod val="105000"/>
                    <a:tint val="67000"/>
                  </a:srgbClr>
                </a:gs>
                <a:gs pos="50000">
                  <a:srgbClr val="5B9BD5">
                    <a:lumMod val="105000"/>
                    <a:satMod val="103000"/>
                    <a:tint val="73000"/>
                  </a:srgbClr>
                </a:gs>
                <a:gs pos="100000">
                  <a:srgbClr val="5B9BD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5B9BD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文字方塊 27">
                  <a:extLst>
                    <a:ext uri="{FF2B5EF4-FFF2-40B4-BE49-F238E27FC236}">
                      <a16:creationId xmlns:a16="http://schemas.microsoft.com/office/drawing/2014/main" id="{CA39C7C9-378B-44A0-AD6B-2E36DB5D8392}"/>
                    </a:ext>
                  </a:extLst>
                </p:cNvPr>
                <p:cNvSpPr txBox="1"/>
                <p:nvPr/>
              </p:nvSpPr>
              <p:spPr>
                <a:xfrm>
                  <a:off x="1526126" y="3833406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28" name="文字方塊 27">
                  <a:extLst>
                    <a:ext uri="{FF2B5EF4-FFF2-40B4-BE49-F238E27FC236}">
                      <a16:creationId xmlns:a16="http://schemas.microsoft.com/office/drawing/2014/main" id="{CA39C7C9-378B-44A0-AD6B-2E36DB5D83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26" y="3833406"/>
                  <a:ext cx="715161" cy="46166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92FC6624-2A96-41CA-8278-29243CCA1ADA}"/>
                </a:ext>
              </a:extLst>
            </p:cNvPr>
            <p:cNvSpPr/>
            <p:nvPr/>
          </p:nvSpPr>
          <p:spPr>
            <a:xfrm>
              <a:off x="1145507" y="3795863"/>
              <a:ext cx="288000" cy="540000"/>
            </a:xfrm>
            <a:prstGeom prst="rect">
              <a:avLst/>
            </a:prstGeom>
            <a:gradFill rotWithShape="1">
              <a:gsLst>
                <a:gs pos="0">
                  <a:srgbClr val="FFC000">
                    <a:lumMod val="110000"/>
                    <a:satMod val="105000"/>
                    <a:tint val="67000"/>
                  </a:srgbClr>
                </a:gs>
                <a:gs pos="50000">
                  <a:srgbClr val="FFC000">
                    <a:lumMod val="105000"/>
                    <a:satMod val="103000"/>
                    <a:tint val="73000"/>
                  </a:srgbClr>
                </a:gs>
                <a:gs pos="100000">
                  <a:srgbClr val="FFC000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文字方塊 32">
                  <a:extLst>
                    <a:ext uri="{FF2B5EF4-FFF2-40B4-BE49-F238E27FC236}">
                      <a16:creationId xmlns:a16="http://schemas.microsoft.com/office/drawing/2014/main" id="{7350EB45-D91B-47A4-9BFE-A58888BF4C33}"/>
                    </a:ext>
                  </a:extLst>
                </p:cNvPr>
                <p:cNvSpPr txBox="1"/>
                <p:nvPr/>
              </p:nvSpPr>
              <p:spPr>
                <a:xfrm>
                  <a:off x="964022" y="3843680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33" name="文字方塊 32">
                  <a:extLst>
                    <a:ext uri="{FF2B5EF4-FFF2-40B4-BE49-F238E27FC236}">
                      <a16:creationId xmlns:a16="http://schemas.microsoft.com/office/drawing/2014/main" id="{7350EB45-D91B-47A4-9BFE-A58888BF4C3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4022" y="3843680"/>
                  <a:ext cx="715161" cy="461665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9BA48E27-E83D-4ED4-856D-08E209767B67}"/>
                </a:ext>
              </a:extLst>
            </p:cNvPr>
            <p:cNvSpPr/>
            <p:nvPr/>
          </p:nvSpPr>
          <p:spPr>
            <a:xfrm>
              <a:off x="583404" y="3795863"/>
              <a:ext cx="288000" cy="540000"/>
            </a:xfrm>
            <a:prstGeom prst="rect">
              <a:avLst/>
            </a:prstGeom>
            <a:gradFill rotWithShape="1">
              <a:gsLst>
                <a:gs pos="0">
                  <a:srgbClr val="ED7D31">
                    <a:lumMod val="110000"/>
                    <a:satMod val="105000"/>
                    <a:tint val="67000"/>
                  </a:srgbClr>
                </a:gs>
                <a:gs pos="50000">
                  <a:srgbClr val="ED7D31">
                    <a:lumMod val="105000"/>
                    <a:satMod val="103000"/>
                    <a:tint val="73000"/>
                  </a:srgbClr>
                </a:gs>
                <a:gs pos="100000">
                  <a:srgbClr val="ED7D31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ED7D3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文字方塊 34">
                  <a:extLst>
                    <a:ext uri="{FF2B5EF4-FFF2-40B4-BE49-F238E27FC236}">
                      <a16:creationId xmlns:a16="http://schemas.microsoft.com/office/drawing/2014/main" id="{160A7DB3-34DA-474B-BD32-CE9026DBA575}"/>
                    </a:ext>
                  </a:extLst>
                </p:cNvPr>
                <p:cNvSpPr txBox="1"/>
                <p:nvPr/>
              </p:nvSpPr>
              <p:spPr>
                <a:xfrm>
                  <a:off x="401919" y="3843680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35" name="文字方塊 34">
                  <a:extLst>
                    <a:ext uri="{FF2B5EF4-FFF2-40B4-BE49-F238E27FC236}">
                      <a16:creationId xmlns:a16="http://schemas.microsoft.com/office/drawing/2014/main" id="{160A7DB3-34DA-474B-BD32-CE9026DBA57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1919" y="3843680"/>
                  <a:ext cx="715161" cy="461665"/>
                </a:xfrm>
                <a:prstGeom prst="rect">
                  <a:avLst/>
                </a:prstGeom>
                <a:blipFill>
                  <a:blip r:embed="rId9"/>
                  <a:stretch>
                    <a:fillRect b="-1066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9" name="直線單箭頭接點 67">
              <a:extLst>
                <a:ext uri="{FF2B5EF4-FFF2-40B4-BE49-F238E27FC236}">
                  <a16:creationId xmlns:a16="http://schemas.microsoft.com/office/drawing/2014/main" id="{52438238-B59B-42A9-B315-E6C26D101C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8095" y="4339810"/>
              <a:ext cx="0" cy="508876"/>
            </a:xfrm>
            <a:prstGeom prst="straightConnector1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0" name="直線單箭頭接點 68">
              <a:extLst>
                <a:ext uri="{FF2B5EF4-FFF2-40B4-BE49-F238E27FC236}">
                  <a16:creationId xmlns:a16="http://schemas.microsoft.com/office/drawing/2014/main" id="{0CBB4F25-FAE0-47CE-9476-222DC4E4BE21}"/>
                </a:ext>
              </a:extLst>
            </p:cNvPr>
            <p:cNvCxnSpPr>
              <a:cxnSpLocks/>
            </p:cNvCxnSpPr>
            <p:nvPr/>
          </p:nvCxnSpPr>
          <p:spPr>
            <a:xfrm>
              <a:off x="716018" y="4619649"/>
              <a:ext cx="1145867" cy="0"/>
            </a:xfrm>
            <a:prstGeom prst="straightConnector1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41" name="直線單箭頭接點 69">
              <a:extLst>
                <a:ext uri="{FF2B5EF4-FFF2-40B4-BE49-F238E27FC236}">
                  <a16:creationId xmlns:a16="http://schemas.microsoft.com/office/drawing/2014/main" id="{A664C9DE-8C34-4405-AD8D-C5DCC94208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018" y="4337800"/>
              <a:ext cx="0" cy="271494"/>
            </a:xfrm>
            <a:prstGeom prst="straightConnector1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2" name="直線單箭頭接點 70">
              <a:extLst>
                <a:ext uri="{FF2B5EF4-FFF2-40B4-BE49-F238E27FC236}">
                  <a16:creationId xmlns:a16="http://schemas.microsoft.com/office/drawing/2014/main" id="{C93288CA-575B-4D5A-97A8-6A23B495FC5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61885" y="4337800"/>
              <a:ext cx="0" cy="271494"/>
            </a:xfrm>
            <a:prstGeom prst="straightConnector1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miter lim="800000"/>
              <a:tailEnd type="triangle"/>
            </a:ln>
            <a:effectLst/>
          </p:spPr>
        </p:cxnSp>
      </p:grpSp>
      <p:grpSp>
        <p:nvGrpSpPr>
          <p:cNvPr id="43" name="群組 72">
            <a:extLst>
              <a:ext uri="{FF2B5EF4-FFF2-40B4-BE49-F238E27FC236}">
                <a16:creationId xmlns:a16="http://schemas.microsoft.com/office/drawing/2014/main" id="{D1814261-EFC0-4379-8249-47A088C91D5D}"/>
              </a:ext>
            </a:extLst>
          </p:cNvPr>
          <p:cNvGrpSpPr/>
          <p:nvPr/>
        </p:nvGrpSpPr>
        <p:grpSpPr>
          <a:xfrm>
            <a:off x="3522571" y="3661016"/>
            <a:ext cx="1839368" cy="1052823"/>
            <a:chOff x="401919" y="3795863"/>
            <a:chExt cx="1839368" cy="1052823"/>
          </a:xfrm>
        </p:grpSpPr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8F73439E-AA15-49E3-BD4A-2574D6DAA5CE}"/>
                </a:ext>
              </a:extLst>
            </p:cNvPr>
            <p:cNvSpPr/>
            <p:nvPr/>
          </p:nvSpPr>
          <p:spPr>
            <a:xfrm>
              <a:off x="1717885" y="3795863"/>
              <a:ext cx="288000" cy="540000"/>
            </a:xfrm>
            <a:prstGeom prst="rect">
              <a:avLst/>
            </a:prstGeom>
            <a:gradFill rotWithShape="1">
              <a:gsLst>
                <a:gs pos="0">
                  <a:srgbClr val="5B9BD5">
                    <a:lumMod val="110000"/>
                    <a:satMod val="105000"/>
                    <a:tint val="67000"/>
                  </a:srgbClr>
                </a:gs>
                <a:gs pos="50000">
                  <a:srgbClr val="5B9BD5">
                    <a:lumMod val="105000"/>
                    <a:satMod val="103000"/>
                    <a:tint val="73000"/>
                  </a:srgbClr>
                </a:gs>
                <a:gs pos="100000">
                  <a:srgbClr val="5B9BD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5B9BD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文字方塊 74">
                  <a:extLst>
                    <a:ext uri="{FF2B5EF4-FFF2-40B4-BE49-F238E27FC236}">
                      <a16:creationId xmlns:a16="http://schemas.microsoft.com/office/drawing/2014/main" id="{C01D62FF-687D-4A54-9854-C1E4ECF5EFFA}"/>
                    </a:ext>
                  </a:extLst>
                </p:cNvPr>
                <p:cNvSpPr txBox="1"/>
                <p:nvPr/>
              </p:nvSpPr>
              <p:spPr>
                <a:xfrm>
                  <a:off x="1526126" y="3833406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75" name="文字方塊 74">
                  <a:extLst>
                    <a:ext uri="{FF2B5EF4-FFF2-40B4-BE49-F238E27FC236}">
                      <a16:creationId xmlns:a16="http://schemas.microsoft.com/office/drawing/2014/main" id="{C01D62FF-687D-4A54-9854-C1E4ECF5EFF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26" y="3833406"/>
                  <a:ext cx="715161" cy="461665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D70EF920-7C44-4B64-84E8-B0B0E04F49BB}"/>
                </a:ext>
              </a:extLst>
            </p:cNvPr>
            <p:cNvSpPr/>
            <p:nvPr/>
          </p:nvSpPr>
          <p:spPr>
            <a:xfrm>
              <a:off x="1145507" y="3795863"/>
              <a:ext cx="288000" cy="540000"/>
            </a:xfrm>
            <a:prstGeom prst="rect">
              <a:avLst/>
            </a:prstGeom>
            <a:gradFill rotWithShape="1">
              <a:gsLst>
                <a:gs pos="0">
                  <a:srgbClr val="FFC000">
                    <a:lumMod val="110000"/>
                    <a:satMod val="105000"/>
                    <a:tint val="67000"/>
                  </a:srgbClr>
                </a:gs>
                <a:gs pos="50000">
                  <a:srgbClr val="FFC000">
                    <a:lumMod val="105000"/>
                    <a:satMod val="103000"/>
                    <a:tint val="73000"/>
                  </a:srgbClr>
                </a:gs>
                <a:gs pos="100000">
                  <a:srgbClr val="FFC000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文字方塊 76">
                  <a:extLst>
                    <a:ext uri="{FF2B5EF4-FFF2-40B4-BE49-F238E27FC236}">
                      <a16:creationId xmlns:a16="http://schemas.microsoft.com/office/drawing/2014/main" id="{226301BF-4009-43B8-B051-F260EB669ABC}"/>
                    </a:ext>
                  </a:extLst>
                </p:cNvPr>
                <p:cNvSpPr txBox="1"/>
                <p:nvPr/>
              </p:nvSpPr>
              <p:spPr>
                <a:xfrm>
                  <a:off x="964022" y="3843680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77" name="文字方塊 76">
                  <a:extLst>
                    <a:ext uri="{FF2B5EF4-FFF2-40B4-BE49-F238E27FC236}">
                      <a16:creationId xmlns:a16="http://schemas.microsoft.com/office/drawing/2014/main" id="{226301BF-4009-43B8-B051-F260EB669A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4022" y="3843680"/>
                  <a:ext cx="715161" cy="461665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6B12A7C4-6CAE-4D86-A437-6E8C81101417}"/>
                </a:ext>
              </a:extLst>
            </p:cNvPr>
            <p:cNvSpPr/>
            <p:nvPr/>
          </p:nvSpPr>
          <p:spPr>
            <a:xfrm>
              <a:off x="583404" y="3795863"/>
              <a:ext cx="288000" cy="540000"/>
            </a:xfrm>
            <a:prstGeom prst="rect">
              <a:avLst/>
            </a:prstGeom>
            <a:gradFill rotWithShape="1">
              <a:gsLst>
                <a:gs pos="0">
                  <a:srgbClr val="ED7D31">
                    <a:lumMod val="110000"/>
                    <a:satMod val="105000"/>
                    <a:tint val="67000"/>
                  </a:srgbClr>
                </a:gs>
                <a:gs pos="50000">
                  <a:srgbClr val="ED7D31">
                    <a:lumMod val="105000"/>
                    <a:satMod val="103000"/>
                    <a:tint val="73000"/>
                  </a:srgbClr>
                </a:gs>
                <a:gs pos="100000">
                  <a:srgbClr val="ED7D31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ED7D3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文字方塊 78">
                  <a:extLst>
                    <a:ext uri="{FF2B5EF4-FFF2-40B4-BE49-F238E27FC236}">
                      <a16:creationId xmlns:a16="http://schemas.microsoft.com/office/drawing/2014/main" id="{E9F96B7D-2E13-4DB4-B0EE-35895557D0DF}"/>
                    </a:ext>
                  </a:extLst>
                </p:cNvPr>
                <p:cNvSpPr txBox="1"/>
                <p:nvPr/>
              </p:nvSpPr>
              <p:spPr>
                <a:xfrm>
                  <a:off x="401919" y="3843680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79" name="文字方塊 78">
                  <a:extLst>
                    <a:ext uri="{FF2B5EF4-FFF2-40B4-BE49-F238E27FC236}">
                      <a16:creationId xmlns:a16="http://schemas.microsoft.com/office/drawing/2014/main" id="{E9F96B7D-2E13-4DB4-B0EE-35895557D0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1919" y="3843680"/>
                  <a:ext cx="715161" cy="461665"/>
                </a:xfrm>
                <a:prstGeom prst="rect">
                  <a:avLst/>
                </a:prstGeom>
                <a:blipFill>
                  <a:blip r:embed="rId12"/>
                  <a:stretch>
                    <a:fillRect b="-1066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0" name="直線單箭頭接點 79">
              <a:extLst>
                <a:ext uri="{FF2B5EF4-FFF2-40B4-BE49-F238E27FC236}">
                  <a16:creationId xmlns:a16="http://schemas.microsoft.com/office/drawing/2014/main" id="{3DAFF3A7-88F5-4F6C-B6E8-FDD3DE40B3D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8095" y="4339810"/>
              <a:ext cx="0" cy="508876"/>
            </a:xfrm>
            <a:prstGeom prst="straightConnector1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1" name="直線單箭頭接點 80">
              <a:extLst>
                <a:ext uri="{FF2B5EF4-FFF2-40B4-BE49-F238E27FC236}">
                  <a16:creationId xmlns:a16="http://schemas.microsoft.com/office/drawing/2014/main" id="{C5F190EC-B2C6-4821-B7C8-F35AC5150C2F}"/>
                </a:ext>
              </a:extLst>
            </p:cNvPr>
            <p:cNvCxnSpPr>
              <a:cxnSpLocks/>
            </p:cNvCxnSpPr>
            <p:nvPr/>
          </p:nvCxnSpPr>
          <p:spPr>
            <a:xfrm>
              <a:off x="716018" y="4619649"/>
              <a:ext cx="1145867" cy="0"/>
            </a:xfrm>
            <a:prstGeom prst="straightConnector1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52" name="直線單箭頭接點 81">
              <a:extLst>
                <a:ext uri="{FF2B5EF4-FFF2-40B4-BE49-F238E27FC236}">
                  <a16:creationId xmlns:a16="http://schemas.microsoft.com/office/drawing/2014/main" id="{E8A45A90-5DA8-479A-89EB-AF93CC9907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018" y="4337800"/>
              <a:ext cx="0" cy="271494"/>
            </a:xfrm>
            <a:prstGeom prst="straightConnector1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3" name="直線單箭頭接點 82">
              <a:extLst>
                <a:ext uri="{FF2B5EF4-FFF2-40B4-BE49-F238E27FC236}">
                  <a16:creationId xmlns:a16="http://schemas.microsoft.com/office/drawing/2014/main" id="{41720ACD-D219-4257-A640-2044677F43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61885" y="4337800"/>
              <a:ext cx="0" cy="271494"/>
            </a:xfrm>
            <a:prstGeom prst="straightConnector1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miter lim="800000"/>
              <a:tailEnd type="triangle"/>
            </a:ln>
            <a:effectLst/>
          </p:spPr>
        </p:cxnSp>
      </p:grpSp>
      <p:grpSp>
        <p:nvGrpSpPr>
          <p:cNvPr id="54" name="群組 83">
            <a:extLst>
              <a:ext uri="{FF2B5EF4-FFF2-40B4-BE49-F238E27FC236}">
                <a16:creationId xmlns:a16="http://schemas.microsoft.com/office/drawing/2014/main" id="{8CB2D528-53F3-48C5-A6B4-DD95F4002CC3}"/>
              </a:ext>
            </a:extLst>
          </p:cNvPr>
          <p:cNvGrpSpPr/>
          <p:nvPr/>
        </p:nvGrpSpPr>
        <p:grpSpPr>
          <a:xfrm>
            <a:off x="5766687" y="3671610"/>
            <a:ext cx="1839368" cy="1052823"/>
            <a:chOff x="401919" y="3795863"/>
            <a:chExt cx="1839368" cy="1052823"/>
          </a:xfrm>
        </p:grpSpPr>
        <p:sp>
          <p:nvSpPr>
            <p:cNvPr id="55" name="矩形 54">
              <a:extLst>
                <a:ext uri="{FF2B5EF4-FFF2-40B4-BE49-F238E27FC236}">
                  <a16:creationId xmlns:a16="http://schemas.microsoft.com/office/drawing/2014/main" id="{9AF36B4E-DD67-4C98-A176-BBFEDC0E5B0E}"/>
                </a:ext>
              </a:extLst>
            </p:cNvPr>
            <p:cNvSpPr/>
            <p:nvPr/>
          </p:nvSpPr>
          <p:spPr>
            <a:xfrm>
              <a:off x="1717885" y="3795863"/>
              <a:ext cx="288000" cy="540000"/>
            </a:xfrm>
            <a:prstGeom prst="rect">
              <a:avLst/>
            </a:prstGeom>
            <a:gradFill rotWithShape="1">
              <a:gsLst>
                <a:gs pos="0">
                  <a:srgbClr val="5B9BD5">
                    <a:lumMod val="110000"/>
                    <a:satMod val="105000"/>
                    <a:tint val="67000"/>
                  </a:srgbClr>
                </a:gs>
                <a:gs pos="50000">
                  <a:srgbClr val="5B9BD5">
                    <a:lumMod val="105000"/>
                    <a:satMod val="103000"/>
                    <a:tint val="73000"/>
                  </a:srgbClr>
                </a:gs>
                <a:gs pos="100000">
                  <a:srgbClr val="5B9BD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5B9BD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文字方塊 85">
                  <a:extLst>
                    <a:ext uri="{FF2B5EF4-FFF2-40B4-BE49-F238E27FC236}">
                      <a16:creationId xmlns:a16="http://schemas.microsoft.com/office/drawing/2014/main" id="{92675ACB-13E8-44EF-B173-E90DEC6BAB6F}"/>
                    </a:ext>
                  </a:extLst>
                </p:cNvPr>
                <p:cNvSpPr txBox="1"/>
                <p:nvPr/>
              </p:nvSpPr>
              <p:spPr>
                <a:xfrm>
                  <a:off x="1526126" y="3833406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86" name="文字方塊 85">
                  <a:extLst>
                    <a:ext uri="{FF2B5EF4-FFF2-40B4-BE49-F238E27FC236}">
                      <a16:creationId xmlns:a16="http://schemas.microsoft.com/office/drawing/2014/main" id="{92675ACB-13E8-44EF-B173-E90DEC6BAB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26" y="3833406"/>
                  <a:ext cx="715161" cy="461665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7" name="矩形 56">
              <a:extLst>
                <a:ext uri="{FF2B5EF4-FFF2-40B4-BE49-F238E27FC236}">
                  <a16:creationId xmlns:a16="http://schemas.microsoft.com/office/drawing/2014/main" id="{B85A1D85-B595-4C9D-9123-CFF348AEF740}"/>
                </a:ext>
              </a:extLst>
            </p:cNvPr>
            <p:cNvSpPr/>
            <p:nvPr/>
          </p:nvSpPr>
          <p:spPr>
            <a:xfrm>
              <a:off x="1145507" y="3795863"/>
              <a:ext cx="288000" cy="540000"/>
            </a:xfrm>
            <a:prstGeom prst="rect">
              <a:avLst/>
            </a:prstGeom>
            <a:gradFill rotWithShape="1">
              <a:gsLst>
                <a:gs pos="0">
                  <a:srgbClr val="FFC000">
                    <a:lumMod val="110000"/>
                    <a:satMod val="105000"/>
                    <a:tint val="67000"/>
                  </a:srgbClr>
                </a:gs>
                <a:gs pos="50000">
                  <a:srgbClr val="FFC000">
                    <a:lumMod val="105000"/>
                    <a:satMod val="103000"/>
                    <a:tint val="73000"/>
                  </a:srgbClr>
                </a:gs>
                <a:gs pos="100000">
                  <a:srgbClr val="FFC000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文字方塊 87">
                  <a:extLst>
                    <a:ext uri="{FF2B5EF4-FFF2-40B4-BE49-F238E27FC236}">
                      <a16:creationId xmlns:a16="http://schemas.microsoft.com/office/drawing/2014/main" id="{B403A141-0AC7-4631-832F-4618E7A43D98}"/>
                    </a:ext>
                  </a:extLst>
                </p:cNvPr>
                <p:cNvSpPr txBox="1"/>
                <p:nvPr/>
              </p:nvSpPr>
              <p:spPr>
                <a:xfrm>
                  <a:off x="964022" y="3843680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88" name="文字方塊 87">
                  <a:extLst>
                    <a:ext uri="{FF2B5EF4-FFF2-40B4-BE49-F238E27FC236}">
                      <a16:creationId xmlns:a16="http://schemas.microsoft.com/office/drawing/2014/main" id="{B403A141-0AC7-4631-832F-4618E7A43D9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4022" y="3843680"/>
                  <a:ext cx="715161" cy="461665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8EC63E20-8041-4DEA-AB59-126A427C9F3D}"/>
                </a:ext>
              </a:extLst>
            </p:cNvPr>
            <p:cNvSpPr/>
            <p:nvPr/>
          </p:nvSpPr>
          <p:spPr>
            <a:xfrm>
              <a:off x="583404" y="3795863"/>
              <a:ext cx="288000" cy="540000"/>
            </a:xfrm>
            <a:prstGeom prst="rect">
              <a:avLst/>
            </a:prstGeom>
            <a:gradFill rotWithShape="1">
              <a:gsLst>
                <a:gs pos="0">
                  <a:srgbClr val="ED7D31">
                    <a:lumMod val="110000"/>
                    <a:satMod val="105000"/>
                    <a:tint val="67000"/>
                  </a:srgbClr>
                </a:gs>
                <a:gs pos="50000">
                  <a:srgbClr val="ED7D31">
                    <a:lumMod val="105000"/>
                    <a:satMod val="103000"/>
                    <a:tint val="73000"/>
                  </a:srgbClr>
                </a:gs>
                <a:gs pos="100000">
                  <a:srgbClr val="ED7D31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ED7D3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文字方塊 89">
                  <a:extLst>
                    <a:ext uri="{FF2B5EF4-FFF2-40B4-BE49-F238E27FC236}">
                      <a16:creationId xmlns:a16="http://schemas.microsoft.com/office/drawing/2014/main" id="{085D5BDC-DC9F-44C4-A5AC-F97D17A25EE7}"/>
                    </a:ext>
                  </a:extLst>
                </p:cNvPr>
                <p:cNvSpPr txBox="1"/>
                <p:nvPr/>
              </p:nvSpPr>
              <p:spPr>
                <a:xfrm>
                  <a:off x="401919" y="3843680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90" name="文字方塊 89">
                  <a:extLst>
                    <a:ext uri="{FF2B5EF4-FFF2-40B4-BE49-F238E27FC236}">
                      <a16:creationId xmlns:a16="http://schemas.microsoft.com/office/drawing/2014/main" id="{085D5BDC-DC9F-44C4-A5AC-F97D17A25E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1919" y="3843680"/>
                  <a:ext cx="715161" cy="461665"/>
                </a:xfrm>
                <a:prstGeom prst="rect">
                  <a:avLst/>
                </a:prstGeom>
                <a:blipFill>
                  <a:blip r:embed="rId15"/>
                  <a:stretch>
                    <a:fillRect b="-10526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1" name="直線單箭頭接點 90">
              <a:extLst>
                <a:ext uri="{FF2B5EF4-FFF2-40B4-BE49-F238E27FC236}">
                  <a16:creationId xmlns:a16="http://schemas.microsoft.com/office/drawing/2014/main" id="{A3C644F0-29FC-4B73-B6C6-DD1FFAA807D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8095" y="4339810"/>
              <a:ext cx="0" cy="508876"/>
            </a:xfrm>
            <a:prstGeom prst="straightConnector1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62" name="直線單箭頭接點 91">
              <a:extLst>
                <a:ext uri="{FF2B5EF4-FFF2-40B4-BE49-F238E27FC236}">
                  <a16:creationId xmlns:a16="http://schemas.microsoft.com/office/drawing/2014/main" id="{A6989746-2DFF-4BD2-970C-C4042B8AFBD7}"/>
                </a:ext>
              </a:extLst>
            </p:cNvPr>
            <p:cNvCxnSpPr>
              <a:cxnSpLocks/>
            </p:cNvCxnSpPr>
            <p:nvPr/>
          </p:nvCxnSpPr>
          <p:spPr>
            <a:xfrm>
              <a:off x="716018" y="4619649"/>
              <a:ext cx="1145867" cy="0"/>
            </a:xfrm>
            <a:prstGeom prst="straightConnector1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63" name="直線單箭頭接點 92">
              <a:extLst>
                <a:ext uri="{FF2B5EF4-FFF2-40B4-BE49-F238E27FC236}">
                  <a16:creationId xmlns:a16="http://schemas.microsoft.com/office/drawing/2014/main" id="{680C69BD-9560-41AC-A798-E5C37B28CA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018" y="4337800"/>
              <a:ext cx="0" cy="271494"/>
            </a:xfrm>
            <a:prstGeom prst="straightConnector1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64" name="直線單箭頭接點 93">
              <a:extLst>
                <a:ext uri="{FF2B5EF4-FFF2-40B4-BE49-F238E27FC236}">
                  <a16:creationId xmlns:a16="http://schemas.microsoft.com/office/drawing/2014/main" id="{F35ACFFC-954A-4989-A14B-D53710902B7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61885" y="4337800"/>
              <a:ext cx="0" cy="271494"/>
            </a:xfrm>
            <a:prstGeom prst="straightConnector1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miter lim="800000"/>
              <a:tailEnd type="triangle"/>
            </a:ln>
            <a:effectLst/>
          </p:spPr>
        </p:cxnSp>
      </p:grpSp>
      <p:grpSp>
        <p:nvGrpSpPr>
          <p:cNvPr id="65" name="群組 94">
            <a:extLst>
              <a:ext uri="{FF2B5EF4-FFF2-40B4-BE49-F238E27FC236}">
                <a16:creationId xmlns:a16="http://schemas.microsoft.com/office/drawing/2014/main" id="{D76E44D6-E312-48F0-90A7-5615C969912B}"/>
              </a:ext>
            </a:extLst>
          </p:cNvPr>
          <p:cNvGrpSpPr/>
          <p:nvPr/>
        </p:nvGrpSpPr>
        <p:grpSpPr>
          <a:xfrm>
            <a:off x="8019391" y="3685198"/>
            <a:ext cx="1839368" cy="1052823"/>
            <a:chOff x="401919" y="3795863"/>
            <a:chExt cx="1839368" cy="1052823"/>
          </a:xfrm>
        </p:grpSpPr>
        <p:sp>
          <p:nvSpPr>
            <p:cNvPr id="66" name="矩形 65">
              <a:extLst>
                <a:ext uri="{FF2B5EF4-FFF2-40B4-BE49-F238E27FC236}">
                  <a16:creationId xmlns:a16="http://schemas.microsoft.com/office/drawing/2014/main" id="{65DD6379-8212-4BDA-B4E6-E57CD5E1745D}"/>
                </a:ext>
              </a:extLst>
            </p:cNvPr>
            <p:cNvSpPr/>
            <p:nvPr/>
          </p:nvSpPr>
          <p:spPr>
            <a:xfrm>
              <a:off x="1717885" y="3795863"/>
              <a:ext cx="288000" cy="540000"/>
            </a:xfrm>
            <a:prstGeom prst="rect">
              <a:avLst/>
            </a:prstGeom>
            <a:gradFill rotWithShape="1">
              <a:gsLst>
                <a:gs pos="0">
                  <a:srgbClr val="5B9BD5">
                    <a:lumMod val="110000"/>
                    <a:satMod val="105000"/>
                    <a:tint val="67000"/>
                  </a:srgbClr>
                </a:gs>
                <a:gs pos="50000">
                  <a:srgbClr val="5B9BD5">
                    <a:lumMod val="105000"/>
                    <a:satMod val="103000"/>
                    <a:tint val="73000"/>
                  </a:srgbClr>
                </a:gs>
                <a:gs pos="100000">
                  <a:srgbClr val="5B9BD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5B9BD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文字方塊 96">
                  <a:extLst>
                    <a:ext uri="{FF2B5EF4-FFF2-40B4-BE49-F238E27FC236}">
                      <a16:creationId xmlns:a16="http://schemas.microsoft.com/office/drawing/2014/main" id="{35C05A69-52C5-43DC-95C9-232BBA1C5E23}"/>
                    </a:ext>
                  </a:extLst>
                </p:cNvPr>
                <p:cNvSpPr txBox="1"/>
                <p:nvPr/>
              </p:nvSpPr>
              <p:spPr>
                <a:xfrm>
                  <a:off x="1526126" y="3833406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97" name="文字方塊 96">
                  <a:extLst>
                    <a:ext uri="{FF2B5EF4-FFF2-40B4-BE49-F238E27FC236}">
                      <a16:creationId xmlns:a16="http://schemas.microsoft.com/office/drawing/2014/main" id="{35C05A69-52C5-43DC-95C9-232BBA1C5E2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26" y="3833406"/>
                  <a:ext cx="715161" cy="461665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8" name="矩形 67">
              <a:extLst>
                <a:ext uri="{FF2B5EF4-FFF2-40B4-BE49-F238E27FC236}">
                  <a16:creationId xmlns:a16="http://schemas.microsoft.com/office/drawing/2014/main" id="{DC861C16-F529-4148-A79C-2788F9CA4E83}"/>
                </a:ext>
              </a:extLst>
            </p:cNvPr>
            <p:cNvSpPr/>
            <p:nvPr/>
          </p:nvSpPr>
          <p:spPr>
            <a:xfrm>
              <a:off x="1145507" y="3795863"/>
              <a:ext cx="288000" cy="540000"/>
            </a:xfrm>
            <a:prstGeom prst="rect">
              <a:avLst/>
            </a:prstGeom>
            <a:gradFill rotWithShape="1">
              <a:gsLst>
                <a:gs pos="0">
                  <a:srgbClr val="FFC000">
                    <a:lumMod val="110000"/>
                    <a:satMod val="105000"/>
                    <a:tint val="67000"/>
                  </a:srgbClr>
                </a:gs>
                <a:gs pos="50000">
                  <a:srgbClr val="FFC000">
                    <a:lumMod val="105000"/>
                    <a:satMod val="103000"/>
                    <a:tint val="73000"/>
                  </a:srgbClr>
                </a:gs>
                <a:gs pos="100000">
                  <a:srgbClr val="FFC000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文字方塊 98">
                  <a:extLst>
                    <a:ext uri="{FF2B5EF4-FFF2-40B4-BE49-F238E27FC236}">
                      <a16:creationId xmlns:a16="http://schemas.microsoft.com/office/drawing/2014/main" id="{0843BFA9-51E7-41DF-8430-AF5CF51EF49C}"/>
                    </a:ext>
                  </a:extLst>
                </p:cNvPr>
                <p:cNvSpPr txBox="1"/>
                <p:nvPr/>
              </p:nvSpPr>
              <p:spPr>
                <a:xfrm>
                  <a:off x="964022" y="3843680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99" name="文字方塊 98">
                  <a:extLst>
                    <a:ext uri="{FF2B5EF4-FFF2-40B4-BE49-F238E27FC236}">
                      <a16:creationId xmlns:a16="http://schemas.microsoft.com/office/drawing/2014/main" id="{0843BFA9-51E7-41DF-8430-AF5CF51EF49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4022" y="3843680"/>
                  <a:ext cx="715161" cy="461665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0" name="矩形 69">
              <a:extLst>
                <a:ext uri="{FF2B5EF4-FFF2-40B4-BE49-F238E27FC236}">
                  <a16:creationId xmlns:a16="http://schemas.microsoft.com/office/drawing/2014/main" id="{08AF0850-D239-40B4-968D-5DF3E3EDA8B4}"/>
                </a:ext>
              </a:extLst>
            </p:cNvPr>
            <p:cNvSpPr/>
            <p:nvPr/>
          </p:nvSpPr>
          <p:spPr>
            <a:xfrm>
              <a:off x="583404" y="3795863"/>
              <a:ext cx="288000" cy="540000"/>
            </a:xfrm>
            <a:prstGeom prst="rect">
              <a:avLst/>
            </a:prstGeom>
            <a:gradFill rotWithShape="1">
              <a:gsLst>
                <a:gs pos="0">
                  <a:srgbClr val="ED7D31">
                    <a:lumMod val="110000"/>
                    <a:satMod val="105000"/>
                    <a:tint val="67000"/>
                  </a:srgbClr>
                </a:gs>
                <a:gs pos="50000">
                  <a:srgbClr val="ED7D31">
                    <a:lumMod val="105000"/>
                    <a:satMod val="103000"/>
                    <a:tint val="73000"/>
                  </a:srgbClr>
                </a:gs>
                <a:gs pos="100000">
                  <a:srgbClr val="ED7D31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ED7D3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文字方塊 100">
                  <a:extLst>
                    <a:ext uri="{FF2B5EF4-FFF2-40B4-BE49-F238E27FC236}">
                      <a16:creationId xmlns:a16="http://schemas.microsoft.com/office/drawing/2014/main" id="{47F583DF-037D-4FA1-AF0F-1001093CAC78}"/>
                    </a:ext>
                  </a:extLst>
                </p:cNvPr>
                <p:cNvSpPr txBox="1"/>
                <p:nvPr/>
              </p:nvSpPr>
              <p:spPr>
                <a:xfrm>
                  <a:off x="401919" y="3843680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101" name="文字方塊 100">
                  <a:extLst>
                    <a:ext uri="{FF2B5EF4-FFF2-40B4-BE49-F238E27FC236}">
                      <a16:creationId xmlns:a16="http://schemas.microsoft.com/office/drawing/2014/main" id="{47F583DF-037D-4FA1-AF0F-1001093CAC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1919" y="3843680"/>
                  <a:ext cx="715161" cy="461665"/>
                </a:xfrm>
                <a:prstGeom prst="rect">
                  <a:avLst/>
                </a:prstGeom>
                <a:blipFill>
                  <a:blip r:embed="rId18"/>
                  <a:stretch>
                    <a:fillRect b="-1066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2" name="直線單箭頭接點 101">
              <a:extLst>
                <a:ext uri="{FF2B5EF4-FFF2-40B4-BE49-F238E27FC236}">
                  <a16:creationId xmlns:a16="http://schemas.microsoft.com/office/drawing/2014/main" id="{A48E0C3E-FBB9-4B40-9F64-3B9FE0831C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8095" y="4339810"/>
              <a:ext cx="0" cy="508876"/>
            </a:xfrm>
            <a:prstGeom prst="straightConnector1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73" name="直線單箭頭接點 102">
              <a:extLst>
                <a:ext uri="{FF2B5EF4-FFF2-40B4-BE49-F238E27FC236}">
                  <a16:creationId xmlns:a16="http://schemas.microsoft.com/office/drawing/2014/main" id="{A0DFA8C1-6BC0-4E93-840C-B93FE76B7B30}"/>
                </a:ext>
              </a:extLst>
            </p:cNvPr>
            <p:cNvCxnSpPr>
              <a:cxnSpLocks/>
            </p:cNvCxnSpPr>
            <p:nvPr/>
          </p:nvCxnSpPr>
          <p:spPr>
            <a:xfrm>
              <a:off x="716018" y="4619649"/>
              <a:ext cx="1145867" cy="0"/>
            </a:xfrm>
            <a:prstGeom prst="straightConnector1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74" name="直線單箭頭接點 103">
              <a:extLst>
                <a:ext uri="{FF2B5EF4-FFF2-40B4-BE49-F238E27FC236}">
                  <a16:creationId xmlns:a16="http://schemas.microsoft.com/office/drawing/2014/main" id="{087606D6-E0D9-4CD8-ACB6-15DBFF7885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018" y="4337800"/>
              <a:ext cx="0" cy="271494"/>
            </a:xfrm>
            <a:prstGeom prst="straightConnector1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75" name="直線單箭頭接點 104">
              <a:extLst>
                <a:ext uri="{FF2B5EF4-FFF2-40B4-BE49-F238E27FC236}">
                  <a16:creationId xmlns:a16="http://schemas.microsoft.com/office/drawing/2014/main" id="{EA04529C-051D-4BCF-9694-8B87968EE1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61885" y="4337800"/>
              <a:ext cx="0" cy="271494"/>
            </a:xfrm>
            <a:prstGeom prst="straightConnector1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miter lim="800000"/>
              <a:tailEnd type="triangle"/>
            </a:ln>
            <a:effectLst/>
          </p:spPr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文字方塊 59">
                <a:extLst>
                  <a:ext uri="{FF2B5EF4-FFF2-40B4-BE49-F238E27FC236}">
                    <a16:creationId xmlns:a16="http://schemas.microsoft.com/office/drawing/2014/main" id="{456E3A79-1238-4B9D-B67D-8771DBF1B4D8}"/>
                  </a:ext>
                </a:extLst>
              </p:cNvPr>
              <p:cNvSpPr txBox="1"/>
              <p:nvPr/>
            </p:nvSpPr>
            <p:spPr>
              <a:xfrm>
                <a:off x="1703426" y="2120322"/>
                <a:ext cx="565091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zh-TW" altLang="en-US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1,1</m:t>
                          </m:r>
                        </m:sub>
                      </m:sSub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76" name="文字方塊 59">
                <a:extLst>
                  <a:ext uri="{FF2B5EF4-FFF2-40B4-BE49-F238E27FC236}">
                    <a16:creationId xmlns:a16="http://schemas.microsoft.com/office/drawing/2014/main" id="{456E3A79-1238-4B9D-B67D-8771DBF1B4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3426" y="2120322"/>
                <a:ext cx="565091" cy="385555"/>
              </a:xfrm>
              <a:prstGeom prst="rect">
                <a:avLst/>
              </a:prstGeom>
              <a:blipFill>
                <a:blip r:embed="rId19"/>
                <a:stretch>
                  <a:fillRect l="-6452" r="-4301" b="-11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橢圓 7">
            <a:extLst>
              <a:ext uri="{FF2B5EF4-FFF2-40B4-BE49-F238E27FC236}">
                <a16:creationId xmlns:a16="http://schemas.microsoft.com/office/drawing/2014/main" id="{2B63B28E-5961-42CF-9F0E-AE1EDB4CAA45}"/>
              </a:ext>
            </a:extLst>
          </p:cNvPr>
          <p:cNvSpPr/>
          <p:nvPr/>
        </p:nvSpPr>
        <p:spPr>
          <a:xfrm>
            <a:off x="1787118" y="2489778"/>
            <a:ext cx="180000" cy="180000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文字方塊 106">
                <a:extLst>
                  <a:ext uri="{FF2B5EF4-FFF2-40B4-BE49-F238E27FC236}">
                    <a16:creationId xmlns:a16="http://schemas.microsoft.com/office/drawing/2014/main" id="{C6A28D3B-D122-47B9-BA8E-440F796EF39C}"/>
                  </a:ext>
                </a:extLst>
              </p:cNvPr>
              <p:cNvSpPr txBox="1"/>
              <p:nvPr/>
            </p:nvSpPr>
            <p:spPr>
              <a:xfrm>
                <a:off x="3976024" y="2120322"/>
                <a:ext cx="565090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zh-TW" altLang="en-US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1,2</m:t>
                          </m:r>
                        </m:sub>
                      </m:sSub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78" name="文字方塊 106">
                <a:extLst>
                  <a:ext uri="{FF2B5EF4-FFF2-40B4-BE49-F238E27FC236}">
                    <a16:creationId xmlns:a16="http://schemas.microsoft.com/office/drawing/2014/main" id="{C6A28D3B-D122-47B9-BA8E-440F796EF3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6024" y="2120322"/>
                <a:ext cx="565090" cy="385555"/>
              </a:xfrm>
              <a:prstGeom prst="rect">
                <a:avLst/>
              </a:prstGeom>
              <a:blipFill>
                <a:blip r:embed="rId20"/>
                <a:stretch>
                  <a:fillRect l="-6452" r="-4301" b="-11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橢圓 107">
            <a:extLst>
              <a:ext uri="{FF2B5EF4-FFF2-40B4-BE49-F238E27FC236}">
                <a16:creationId xmlns:a16="http://schemas.microsoft.com/office/drawing/2014/main" id="{70A0BD40-7E9D-4417-8B9D-E9E96059A1BD}"/>
              </a:ext>
            </a:extLst>
          </p:cNvPr>
          <p:cNvSpPr/>
          <p:nvPr/>
        </p:nvSpPr>
        <p:spPr>
          <a:xfrm>
            <a:off x="4084795" y="2498245"/>
            <a:ext cx="180000" cy="180000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80" name="橢圓 110">
            <a:extLst>
              <a:ext uri="{FF2B5EF4-FFF2-40B4-BE49-F238E27FC236}">
                <a16:creationId xmlns:a16="http://schemas.microsoft.com/office/drawing/2014/main" id="{A0599288-5924-402D-AC13-D20F6250F251}"/>
              </a:ext>
            </a:extLst>
          </p:cNvPr>
          <p:cNvSpPr/>
          <p:nvPr/>
        </p:nvSpPr>
        <p:spPr>
          <a:xfrm>
            <a:off x="6290204" y="2507103"/>
            <a:ext cx="180000" cy="180000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81" name="橢圓 113">
            <a:extLst>
              <a:ext uri="{FF2B5EF4-FFF2-40B4-BE49-F238E27FC236}">
                <a16:creationId xmlns:a16="http://schemas.microsoft.com/office/drawing/2014/main" id="{FAD1A2A2-F846-4C3C-9CE8-45F29DF35A42}"/>
              </a:ext>
            </a:extLst>
          </p:cNvPr>
          <p:cNvSpPr/>
          <p:nvPr/>
        </p:nvSpPr>
        <p:spPr>
          <a:xfrm>
            <a:off x="8541164" y="2532504"/>
            <a:ext cx="180000" cy="180000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cxnSp>
        <p:nvCxnSpPr>
          <p:cNvPr id="82" name="直線單箭頭接點 114">
            <a:extLst>
              <a:ext uri="{FF2B5EF4-FFF2-40B4-BE49-F238E27FC236}">
                <a16:creationId xmlns:a16="http://schemas.microsoft.com/office/drawing/2014/main" id="{7C94D2AE-7C6E-42A4-B09E-1157D290EE1A}"/>
              </a:ext>
            </a:extLst>
          </p:cNvPr>
          <p:cNvCxnSpPr>
            <a:cxnSpLocks/>
            <a:endCxn id="81" idx="4"/>
          </p:cNvCxnSpPr>
          <p:nvPr/>
        </p:nvCxnSpPr>
        <p:spPr>
          <a:xfrm flipV="1">
            <a:off x="1571844" y="2712504"/>
            <a:ext cx="7059320" cy="965442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83" name="直線單箭頭接點 119">
            <a:extLst>
              <a:ext uri="{FF2B5EF4-FFF2-40B4-BE49-F238E27FC236}">
                <a16:creationId xmlns:a16="http://schemas.microsoft.com/office/drawing/2014/main" id="{4CEEB10A-2B57-4511-AC66-10A8B2323D1C}"/>
              </a:ext>
            </a:extLst>
          </p:cNvPr>
          <p:cNvCxnSpPr>
            <a:cxnSpLocks/>
            <a:endCxn id="80" idx="4"/>
          </p:cNvCxnSpPr>
          <p:nvPr/>
        </p:nvCxnSpPr>
        <p:spPr>
          <a:xfrm flipV="1">
            <a:off x="1571844" y="2687103"/>
            <a:ext cx="4808360" cy="990843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84" name="直線單箭頭接點 120">
            <a:extLst>
              <a:ext uri="{FF2B5EF4-FFF2-40B4-BE49-F238E27FC236}">
                <a16:creationId xmlns:a16="http://schemas.microsoft.com/office/drawing/2014/main" id="{23D060E9-A98D-4336-9C5B-660E70E94A70}"/>
              </a:ext>
            </a:extLst>
          </p:cNvPr>
          <p:cNvCxnSpPr>
            <a:cxnSpLocks/>
            <a:endCxn id="79" idx="4"/>
          </p:cNvCxnSpPr>
          <p:nvPr/>
        </p:nvCxnSpPr>
        <p:spPr>
          <a:xfrm flipV="1">
            <a:off x="1571844" y="2678245"/>
            <a:ext cx="2602951" cy="999701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86" name="直線單箭頭接點 105">
            <a:extLst>
              <a:ext uri="{FF2B5EF4-FFF2-40B4-BE49-F238E27FC236}">
                <a16:creationId xmlns:a16="http://schemas.microsoft.com/office/drawing/2014/main" id="{7A7098CD-5A03-4E41-B494-B52BC2F074ED}"/>
              </a:ext>
            </a:extLst>
          </p:cNvPr>
          <p:cNvCxnSpPr>
            <a:cxnSpLocks/>
            <a:endCxn id="77" idx="4"/>
          </p:cNvCxnSpPr>
          <p:nvPr/>
        </p:nvCxnSpPr>
        <p:spPr>
          <a:xfrm flipV="1">
            <a:off x="1571844" y="2669778"/>
            <a:ext cx="305274" cy="1008168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文字方塊 124">
                <a:extLst>
                  <a:ext uri="{FF2B5EF4-FFF2-40B4-BE49-F238E27FC236}">
                    <a16:creationId xmlns:a16="http://schemas.microsoft.com/office/drawing/2014/main" id="{ADA11FB3-0161-4049-BD56-AEFBE0944B83}"/>
                  </a:ext>
                </a:extLst>
              </p:cNvPr>
              <p:cNvSpPr txBox="1"/>
              <p:nvPr/>
            </p:nvSpPr>
            <p:spPr>
              <a:xfrm>
                <a:off x="6127222" y="2120322"/>
                <a:ext cx="565090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zh-TW" altLang="en-US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1,3</m:t>
                          </m:r>
                        </m:sub>
                      </m:sSub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87" name="文字方塊 124">
                <a:extLst>
                  <a:ext uri="{FF2B5EF4-FFF2-40B4-BE49-F238E27FC236}">
                    <a16:creationId xmlns:a16="http://schemas.microsoft.com/office/drawing/2014/main" id="{ADA11FB3-0161-4049-BD56-AEFBE0944B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7222" y="2120322"/>
                <a:ext cx="565090" cy="385555"/>
              </a:xfrm>
              <a:prstGeom prst="rect">
                <a:avLst/>
              </a:prstGeom>
              <a:blipFill>
                <a:blip r:embed="rId21"/>
                <a:stretch>
                  <a:fillRect l="-6452" r="-4301" b="-11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文字方塊 125">
                <a:extLst>
                  <a:ext uri="{FF2B5EF4-FFF2-40B4-BE49-F238E27FC236}">
                    <a16:creationId xmlns:a16="http://schemas.microsoft.com/office/drawing/2014/main" id="{62412C86-495A-4072-85FD-661E7605B182}"/>
                  </a:ext>
                </a:extLst>
              </p:cNvPr>
              <p:cNvSpPr txBox="1"/>
              <p:nvPr/>
            </p:nvSpPr>
            <p:spPr>
              <a:xfrm>
                <a:off x="8483087" y="2136545"/>
                <a:ext cx="565091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zh-TW" altLang="en-US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1,4</m:t>
                          </m:r>
                        </m:sub>
                      </m:sSub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88" name="文字方塊 125">
                <a:extLst>
                  <a:ext uri="{FF2B5EF4-FFF2-40B4-BE49-F238E27FC236}">
                    <a16:creationId xmlns:a16="http://schemas.microsoft.com/office/drawing/2014/main" id="{62412C86-495A-4072-85FD-661E7605B1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3087" y="2136545"/>
                <a:ext cx="565091" cy="385555"/>
              </a:xfrm>
              <a:prstGeom prst="rect">
                <a:avLst/>
              </a:prstGeom>
              <a:blipFill>
                <a:blip r:embed="rId22"/>
                <a:stretch>
                  <a:fillRect l="-7609" r="-5435" b="-93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9" name="直線單箭頭接點 112">
            <a:extLst>
              <a:ext uri="{FF2B5EF4-FFF2-40B4-BE49-F238E27FC236}">
                <a16:creationId xmlns:a16="http://schemas.microsoft.com/office/drawing/2014/main" id="{DBE33F24-D1EB-4FCC-81F2-5C74E89C3582}"/>
              </a:ext>
            </a:extLst>
          </p:cNvPr>
          <p:cNvCxnSpPr>
            <a:cxnSpLocks/>
          </p:cNvCxnSpPr>
          <p:nvPr/>
        </p:nvCxnSpPr>
        <p:spPr>
          <a:xfrm flipH="1" flipV="1">
            <a:off x="1866878" y="1327342"/>
            <a:ext cx="1" cy="890393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90" name="直線單箭頭接點 126">
            <a:extLst>
              <a:ext uri="{FF2B5EF4-FFF2-40B4-BE49-F238E27FC236}">
                <a16:creationId xmlns:a16="http://schemas.microsoft.com/office/drawing/2014/main" id="{29A882DF-78F7-4AC4-954D-6A43967AA014}"/>
              </a:ext>
            </a:extLst>
          </p:cNvPr>
          <p:cNvCxnSpPr>
            <a:cxnSpLocks/>
          </p:cNvCxnSpPr>
          <p:nvPr/>
        </p:nvCxnSpPr>
        <p:spPr>
          <a:xfrm flipH="1" flipV="1">
            <a:off x="4185214" y="1306318"/>
            <a:ext cx="1" cy="890393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91" name="直線單箭頭接點 129">
            <a:extLst>
              <a:ext uri="{FF2B5EF4-FFF2-40B4-BE49-F238E27FC236}">
                <a16:creationId xmlns:a16="http://schemas.microsoft.com/office/drawing/2014/main" id="{D8922ED4-EABB-4DC9-97B7-C6C945E04E3C}"/>
              </a:ext>
            </a:extLst>
          </p:cNvPr>
          <p:cNvCxnSpPr>
            <a:cxnSpLocks/>
          </p:cNvCxnSpPr>
          <p:nvPr/>
        </p:nvCxnSpPr>
        <p:spPr>
          <a:xfrm flipH="1" flipV="1">
            <a:off x="6391579" y="1316179"/>
            <a:ext cx="1" cy="890393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92" name="直線單箭頭接點 130">
            <a:extLst>
              <a:ext uri="{FF2B5EF4-FFF2-40B4-BE49-F238E27FC236}">
                <a16:creationId xmlns:a16="http://schemas.microsoft.com/office/drawing/2014/main" id="{CD22AF0F-5B18-4E70-A115-7628006B2124}"/>
              </a:ext>
            </a:extLst>
          </p:cNvPr>
          <p:cNvCxnSpPr>
            <a:cxnSpLocks/>
          </p:cNvCxnSpPr>
          <p:nvPr/>
        </p:nvCxnSpPr>
        <p:spPr>
          <a:xfrm flipH="1" flipV="1">
            <a:off x="8660865" y="1324388"/>
            <a:ext cx="1" cy="890393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93" name="矩形: 圓角 109">
            <a:extLst>
              <a:ext uri="{FF2B5EF4-FFF2-40B4-BE49-F238E27FC236}">
                <a16:creationId xmlns:a16="http://schemas.microsoft.com/office/drawing/2014/main" id="{36A2F2E2-B81A-4089-88C1-A8E8FD0C8B20}"/>
              </a:ext>
            </a:extLst>
          </p:cNvPr>
          <p:cNvSpPr/>
          <p:nvPr/>
        </p:nvSpPr>
        <p:spPr>
          <a:xfrm>
            <a:off x="1560458" y="1567062"/>
            <a:ext cx="7907513" cy="436465"/>
          </a:xfrm>
          <a:prstGeom prst="roundRect">
            <a:avLst/>
          </a:prstGeom>
          <a:gradFill rotWithShape="1">
            <a:gsLst>
              <a:gs pos="0">
                <a:srgbClr val="A5A5A5">
                  <a:lumMod val="110000"/>
                  <a:satMod val="105000"/>
                  <a:tint val="67000"/>
                </a:srgbClr>
              </a:gs>
              <a:gs pos="50000">
                <a:srgbClr val="A5A5A5">
                  <a:lumMod val="105000"/>
                  <a:satMod val="103000"/>
                  <a:tint val="73000"/>
                </a:srgbClr>
              </a:gs>
              <a:gs pos="100000">
                <a:srgbClr val="A5A5A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t>Soft-max</a:t>
            </a:r>
            <a:endParaRPr kumimoji="0" lang="zh-TW" altLang="en-US" sz="2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文字方塊 131">
                <a:extLst>
                  <a:ext uri="{FF2B5EF4-FFF2-40B4-BE49-F238E27FC236}">
                    <a16:creationId xmlns:a16="http://schemas.microsoft.com/office/drawing/2014/main" id="{0716B576-9B54-409B-BDA7-861A7A2A430A}"/>
                  </a:ext>
                </a:extLst>
              </p:cNvPr>
              <p:cNvSpPr txBox="1"/>
              <p:nvPr/>
            </p:nvSpPr>
            <p:spPr>
              <a:xfrm>
                <a:off x="1719458" y="897979"/>
                <a:ext cx="565091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0" lang="zh-TW" altLang="en-US" sz="24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0" lang="zh-TW" altLang="en-US" sz="24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1,1</m:t>
                          </m:r>
                        </m:sub>
                      </m:sSub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94" name="文字方塊 131">
                <a:extLst>
                  <a:ext uri="{FF2B5EF4-FFF2-40B4-BE49-F238E27FC236}">
                    <a16:creationId xmlns:a16="http://schemas.microsoft.com/office/drawing/2014/main" id="{0716B576-9B54-409B-BDA7-861A7A2A43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9458" y="897979"/>
                <a:ext cx="565091" cy="385555"/>
              </a:xfrm>
              <a:prstGeom prst="rect">
                <a:avLst/>
              </a:prstGeom>
              <a:blipFill>
                <a:blip r:embed="rId23"/>
                <a:stretch>
                  <a:fillRect l="-6452" t="-14063" r="-26882" b="-93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文字方塊 133">
                <a:extLst>
                  <a:ext uri="{FF2B5EF4-FFF2-40B4-BE49-F238E27FC236}">
                    <a16:creationId xmlns:a16="http://schemas.microsoft.com/office/drawing/2014/main" id="{B362D09D-27F2-40E3-A28F-35BFE4FE1A91}"/>
                  </a:ext>
                </a:extLst>
              </p:cNvPr>
              <p:cNvSpPr txBox="1"/>
              <p:nvPr/>
            </p:nvSpPr>
            <p:spPr>
              <a:xfrm>
                <a:off x="3992056" y="897979"/>
                <a:ext cx="565090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0" lang="zh-TW" altLang="en-US" sz="24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0" lang="zh-TW" altLang="en-US" sz="24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1,2</m:t>
                          </m:r>
                        </m:sub>
                      </m:sSub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95" name="文字方塊 133">
                <a:extLst>
                  <a:ext uri="{FF2B5EF4-FFF2-40B4-BE49-F238E27FC236}">
                    <a16:creationId xmlns:a16="http://schemas.microsoft.com/office/drawing/2014/main" id="{B362D09D-27F2-40E3-A28F-35BFE4FE1A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2056" y="897979"/>
                <a:ext cx="565090" cy="385555"/>
              </a:xfrm>
              <a:prstGeom prst="rect">
                <a:avLst/>
              </a:prstGeom>
              <a:blipFill>
                <a:blip r:embed="rId24"/>
                <a:stretch>
                  <a:fillRect l="-7527" t="-14063" r="-25806" b="-93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文字方塊 137">
                <a:extLst>
                  <a:ext uri="{FF2B5EF4-FFF2-40B4-BE49-F238E27FC236}">
                    <a16:creationId xmlns:a16="http://schemas.microsoft.com/office/drawing/2014/main" id="{59DD0272-3037-403E-AAF4-217D07B930F3}"/>
                  </a:ext>
                </a:extLst>
              </p:cNvPr>
              <p:cNvSpPr txBox="1"/>
              <p:nvPr/>
            </p:nvSpPr>
            <p:spPr>
              <a:xfrm>
                <a:off x="6143254" y="897979"/>
                <a:ext cx="565090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0" lang="zh-TW" altLang="en-US" sz="24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0" lang="zh-TW" altLang="en-US" sz="24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1,3</m:t>
                          </m:r>
                        </m:sub>
                      </m:sSub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96" name="文字方塊 137">
                <a:extLst>
                  <a:ext uri="{FF2B5EF4-FFF2-40B4-BE49-F238E27FC236}">
                    <a16:creationId xmlns:a16="http://schemas.microsoft.com/office/drawing/2014/main" id="{59DD0272-3037-403E-AAF4-217D07B930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3254" y="897979"/>
                <a:ext cx="565090" cy="385555"/>
              </a:xfrm>
              <a:prstGeom prst="rect">
                <a:avLst/>
              </a:prstGeom>
              <a:blipFill>
                <a:blip r:embed="rId25"/>
                <a:stretch>
                  <a:fillRect l="-7609" t="-14063" r="-27174" b="-93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文字方塊 138">
                <a:extLst>
                  <a:ext uri="{FF2B5EF4-FFF2-40B4-BE49-F238E27FC236}">
                    <a16:creationId xmlns:a16="http://schemas.microsoft.com/office/drawing/2014/main" id="{AD81E8AF-4B00-44BA-AEC8-CD4A12EF42F4}"/>
                  </a:ext>
                </a:extLst>
              </p:cNvPr>
              <p:cNvSpPr txBox="1"/>
              <p:nvPr/>
            </p:nvSpPr>
            <p:spPr>
              <a:xfrm>
                <a:off x="8499119" y="914202"/>
                <a:ext cx="565091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0" lang="zh-TW" altLang="en-US" sz="24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0" lang="zh-TW" altLang="en-US" sz="24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1,4</m:t>
                          </m:r>
                        </m:sub>
                      </m:sSub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97" name="文字方塊 138">
                <a:extLst>
                  <a:ext uri="{FF2B5EF4-FFF2-40B4-BE49-F238E27FC236}">
                    <a16:creationId xmlns:a16="http://schemas.microsoft.com/office/drawing/2014/main" id="{AD81E8AF-4B00-44BA-AEC8-CD4A12EF42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9119" y="914202"/>
                <a:ext cx="565091" cy="385555"/>
              </a:xfrm>
              <a:prstGeom prst="rect">
                <a:avLst/>
              </a:prstGeom>
              <a:blipFill>
                <a:blip r:embed="rId26"/>
                <a:stretch>
                  <a:fillRect l="-6452" t="-15873" r="-26882" b="-11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文字方塊 139">
                <a:extLst>
                  <a:ext uri="{FF2B5EF4-FFF2-40B4-BE49-F238E27FC236}">
                    <a16:creationId xmlns:a16="http://schemas.microsoft.com/office/drawing/2014/main" id="{B7AF5C70-025F-4D24-87D9-186251995A8E}"/>
                  </a:ext>
                </a:extLst>
              </p:cNvPr>
              <p:cNvSpPr txBox="1"/>
              <p:nvPr/>
            </p:nvSpPr>
            <p:spPr>
              <a:xfrm>
                <a:off x="6425799" y="138801"/>
                <a:ext cx="5026504" cy="8452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0" lang="zh-TW" altLang="en-US" sz="2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0" lang="zh-TW" altLang="en-US" sz="2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kumimoji="0" lang="en-US" altLang="zh-TW" sz="2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kumimoji="0" lang="en-US" altLang="zh-TW" sz="2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kumimoji="0" lang="en-US" altLang="zh-TW" sz="28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0" lang="en-US" altLang="zh-TW" sz="28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𝑒𝑥𝑝</m:t>
                      </m:r>
                      <m:d>
                        <m:dPr>
                          <m:ctrlPr>
                            <a:rPr kumimoji="0" lang="en-US" altLang="zh-TW" sz="2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en-US" altLang="zh-TW" sz="2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zh-TW" altLang="en-US" sz="2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kumimoji="0" lang="en-US" altLang="zh-TW" sz="2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kumimoji="0" lang="en-US" altLang="zh-TW" sz="2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kumimoji="0" lang="zh-TW" altLang="en-US" sz="2800" b="0" i="0" u="none" strike="noStrike" kern="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</a:rPr>
                            <m:t> </m:t>
                          </m:r>
                        </m:e>
                      </m:d>
                      <m:r>
                        <a:rPr kumimoji="0" lang="en-US" altLang="zh-TW" sz="28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/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kumimoji="0" lang="en-US" altLang="zh-TW" sz="2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kumimoji="0" lang="en-US" altLang="zh-TW" sz="2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r>
                            <a:rPr kumimoji="0" lang="en-US" altLang="zh-TW" sz="2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𝑒𝑥𝑝</m:t>
                          </m:r>
                          <m:d>
                            <m:dPr>
                              <m:ctrlPr>
                                <a:rPr kumimoji="0" lang="en-US" altLang="zh-TW" sz="2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0" lang="en-US" altLang="zh-TW" sz="28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0" lang="zh-TW" altLang="en-US" sz="28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kumimoji="0" lang="en-US" altLang="zh-TW" sz="28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1,</m:t>
                                  </m:r>
                                  <m:r>
                                    <a:rPr kumimoji="0" lang="en-US" altLang="zh-TW" sz="28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m:rPr>
                                  <m:nor/>
                                </m:rPr>
                                <a:rPr kumimoji="0" lang="zh-TW" altLang="en-US" sz="2800" b="0" i="0" u="none" strike="noStrike" kern="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</a:rPr>
                                <m:t> 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kumimoji="0" lang="zh-TW" altLang="en-US" sz="2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98" name="文字方塊 139">
                <a:extLst>
                  <a:ext uri="{FF2B5EF4-FFF2-40B4-BE49-F238E27FC236}">
                    <a16:creationId xmlns:a16="http://schemas.microsoft.com/office/drawing/2014/main" id="{B7AF5C70-025F-4D24-87D9-186251995A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5799" y="138801"/>
                <a:ext cx="5026504" cy="845296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文字方塊 140">
                <a:extLst>
                  <a:ext uri="{FF2B5EF4-FFF2-40B4-BE49-F238E27FC236}">
                    <a16:creationId xmlns:a16="http://schemas.microsoft.com/office/drawing/2014/main" id="{B249C74F-1BCC-40EA-88CC-58CB0BFE0B6E}"/>
                  </a:ext>
                </a:extLst>
              </p:cNvPr>
              <p:cNvSpPr txBox="1"/>
              <p:nvPr/>
            </p:nvSpPr>
            <p:spPr>
              <a:xfrm>
                <a:off x="8571280" y="4843053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99" name="文字方塊 140">
                <a:extLst>
                  <a:ext uri="{FF2B5EF4-FFF2-40B4-BE49-F238E27FC236}">
                    <a16:creationId xmlns:a16="http://schemas.microsoft.com/office/drawing/2014/main" id="{B249C74F-1BCC-40EA-88CC-58CB0BFE0B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1280" y="4843053"/>
                <a:ext cx="715161" cy="461665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文字方塊 141">
                <a:extLst>
                  <a:ext uri="{FF2B5EF4-FFF2-40B4-BE49-F238E27FC236}">
                    <a16:creationId xmlns:a16="http://schemas.microsoft.com/office/drawing/2014/main" id="{D52FDE77-DA0C-4287-9AC6-C3BF462C9E0E}"/>
                  </a:ext>
                </a:extLst>
              </p:cNvPr>
              <p:cNvSpPr txBox="1"/>
              <p:nvPr/>
            </p:nvSpPr>
            <p:spPr>
              <a:xfrm>
                <a:off x="6323606" y="4831980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100" name="文字方塊 141">
                <a:extLst>
                  <a:ext uri="{FF2B5EF4-FFF2-40B4-BE49-F238E27FC236}">
                    <a16:creationId xmlns:a16="http://schemas.microsoft.com/office/drawing/2014/main" id="{D52FDE77-DA0C-4287-9AC6-C3BF462C9E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3606" y="4831980"/>
                <a:ext cx="715161" cy="461665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文字方塊 142">
                <a:extLst>
                  <a:ext uri="{FF2B5EF4-FFF2-40B4-BE49-F238E27FC236}">
                    <a16:creationId xmlns:a16="http://schemas.microsoft.com/office/drawing/2014/main" id="{CDC5C4F6-6227-4CC2-91C5-85BC49507550}"/>
                  </a:ext>
                </a:extLst>
              </p:cNvPr>
              <p:cNvSpPr txBox="1"/>
              <p:nvPr/>
            </p:nvSpPr>
            <p:spPr>
              <a:xfrm>
                <a:off x="4111351" y="4831980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101" name="文字方塊 142">
                <a:extLst>
                  <a:ext uri="{FF2B5EF4-FFF2-40B4-BE49-F238E27FC236}">
                    <a16:creationId xmlns:a16="http://schemas.microsoft.com/office/drawing/2014/main" id="{CDC5C4F6-6227-4CC2-91C5-85BC495075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1351" y="4831980"/>
                <a:ext cx="715161" cy="461665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文字方塊 143">
                <a:extLst>
                  <a:ext uri="{FF2B5EF4-FFF2-40B4-BE49-F238E27FC236}">
                    <a16:creationId xmlns:a16="http://schemas.microsoft.com/office/drawing/2014/main" id="{5B93F637-5784-4D08-A629-B36257DE3427}"/>
                  </a:ext>
                </a:extLst>
              </p:cNvPr>
              <p:cNvSpPr txBox="1"/>
              <p:nvPr/>
            </p:nvSpPr>
            <p:spPr>
              <a:xfrm>
                <a:off x="1818243" y="4824514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102" name="文字方塊 143">
                <a:extLst>
                  <a:ext uri="{FF2B5EF4-FFF2-40B4-BE49-F238E27FC236}">
                    <a16:creationId xmlns:a16="http://schemas.microsoft.com/office/drawing/2014/main" id="{5B93F637-5784-4D08-A629-B36257DE34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8243" y="4824514"/>
                <a:ext cx="715161" cy="461665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11725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1522075" cy="648335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0" y="372533"/>
            <a:ext cx="364067" cy="343040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标题 1"/>
          <p:cNvSpPr txBox="1">
            <a:spLocks/>
          </p:cNvSpPr>
          <p:nvPr/>
        </p:nvSpPr>
        <p:spPr>
          <a:xfrm>
            <a:off x="499534" y="127553"/>
            <a:ext cx="9558866" cy="579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ts val="5500"/>
              </a:lnSpc>
            </a:pPr>
            <a:r>
              <a:rPr kumimoji="1" lang="en-US" altLang="zh-CN" sz="2800" smtClean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6.Transformer——Self Attention</a:t>
            </a:r>
            <a:endParaRPr kumimoji="1" lang="zh-CN" altLang="en-US" sz="2800" dirty="0">
              <a:solidFill>
                <a:srgbClr val="FF66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線單箭頭接點 108">
            <a:extLst>
              <a:ext uri="{FF2B5EF4-FFF2-40B4-BE49-F238E27FC236}">
                <a16:creationId xmlns:a16="http://schemas.microsoft.com/office/drawing/2014/main" id="{E31A8960-DEC4-4D77-8AF1-0A56491A2F75}"/>
              </a:ext>
            </a:extLst>
          </p:cNvPr>
          <p:cNvCxnSpPr>
            <a:cxnSpLocks/>
            <a:stCxn id="36" idx="0"/>
            <a:endCxn id="76" idx="4"/>
          </p:cNvCxnSpPr>
          <p:nvPr/>
        </p:nvCxnSpPr>
        <p:spPr>
          <a:xfrm flipH="1" flipV="1">
            <a:off x="1503528" y="2704614"/>
            <a:ext cx="288925" cy="1055985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9" name="直線單箭頭接點 111">
            <a:extLst>
              <a:ext uri="{FF2B5EF4-FFF2-40B4-BE49-F238E27FC236}">
                <a16:creationId xmlns:a16="http://schemas.microsoft.com/office/drawing/2014/main" id="{A312C66A-C6E6-4D3C-B733-B9228F8973BA}"/>
              </a:ext>
            </a:extLst>
          </p:cNvPr>
          <p:cNvCxnSpPr>
            <a:cxnSpLocks/>
          </p:cNvCxnSpPr>
          <p:nvPr/>
        </p:nvCxnSpPr>
        <p:spPr>
          <a:xfrm flipH="1" flipV="1">
            <a:off x="3782186" y="2683737"/>
            <a:ext cx="288925" cy="1055985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0" name="直線單箭頭接點 122">
            <a:extLst>
              <a:ext uri="{FF2B5EF4-FFF2-40B4-BE49-F238E27FC236}">
                <a16:creationId xmlns:a16="http://schemas.microsoft.com/office/drawing/2014/main" id="{02086EB2-4FBA-419F-8F48-29244152E4D8}"/>
              </a:ext>
            </a:extLst>
          </p:cNvPr>
          <p:cNvCxnSpPr>
            <a:cxnSpLocks/>
          </p:cNvCxnSpPr>
          <p:nvPr/>
        </p:nvCxnSpPr>
        <p:spPr>
          <a:xfrm flipH="1" flipV="1">
            <a:off x="6005026" y="2682834"/>
            <a:ext cx="288925" cy="1055985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1" name="直線單箭頭接點 123">
            <a:extLst>
              <a:ext uri="{FF2B5EF4-FFF2-40B4-BE49-F238E27FC236}">
                <a16:creationId xmlns:a16="http://schemas.microsoft.com/office/drawing/2014/main" id="{6D104572-F85D-41B9-8F68-72FB6899BDA8}"/>
              </a:ext>
            </a:extLst>
          </p:cNvPr>
          <p:cNvCxnSpPr>
            <a:cxnSpLocks/>
          </p:cNvCxnSpPr>
          <p:nvPr/>
        </p:nvCxnSpPr>
        <p:spPr>
          <a:xfrm flipH="1" flipV="1">
            <a:off x="8265384" y="2700936"/>
            <a:ext cx="288925" cy="1055985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grpSp>
        <p:nvGrpSpPr>
          <p:cNvPr id="12" name="群組 2">
            <a:extLst>
              <a:ext uri="{FF2B5EF4-FFF2-40B4-BE49-F238E27FC236}">
                <a16:creationId xmlns:a16="http://schemas.microsoft.com/office/drawing/2014/main" id="{86C6E4AF-BD58-4F31-89E7-9075631CEFD2}"/>
              </a:ext>
            </a:extLst>
          </p:cNvPr>
          <p:cNvGrpSpPr/>
          <p:nvPr/>
        </p:nvGrpSpPr>
        <p:grpSpPr>
          <a:xfrm>
            <a:off x="1459290" y="4790946"/>
            <a:ext cx="715161" cy="1669208"/>
            <a:chOff x="988440" y="4874027"/>
            <a:chExt cx="715161" cy="1669208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7C069440-4382-40DE-A0E7-0D062A98F2E9}"/>
                </a:ext>
              </a:extLst>
            </p:cNvPr>
            <p:cNvSpPr/>
            <p:nvPr/>
          </p:nvSpPr>
          <p:spPr>
            <a:xfrm>
              <a:off x="1066278" y="4874027"/>
              <a:ext cx="461666" cy="605813"/>
            </a:xfrm>
            <a:prstGeom prst="rect">
              <a:avLst/>
            </a:prstGeom>
            <a:gradFill rotWithShape="1">
              <a:gsLst>
                <a:gs pos="0">
                  <a:srgbClr val="70AD47">
                    <a:lumMod val="110000"/>
                    <a:satMod val="105000"/>
                    <a:tint val="67000"/>
                  </a:srgbClr>
                </a:gs>
                <a:gs pos="50000">
                  <a:srgbClr val="70AD47">
                    <a:lumMod val="105000"/>
                    <a:satMod val="103000"/>
                    <a:tint val="73000"/>
                  </a:srgbClr>
                </a:gs>
                <a:gs pos="100000">
                  <a:srgbClr val="70AD47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70AD47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7FA0B02C-4778-48B3-B13E-F87994588CE0}"/>
                </a:ext>
              </a:extLst>
            </p:cNvPr>
            <p:cNvSpPr/>
            <p:nvPr/>
          </p:nvSpPr>
          <p:spPr>
            <a:xfrm>
              <a:off x="1095305" y="5877761"/>
              <a:ext cx="465153" cy="665474"/>
            </a:xfrm>
            <a:prstGeom prst="rect">
              <a:avLst/>
            </a:prstGeom>
            <a:gradFill rotWithShape="1">
              <a:gsLst>
                <a:gs pos="0">
                  <a:srgbClr val="4472C4">
                    <a:lumMod val="110000"/>
                    <a:satMod val="105000"/>
                    <a:tint val="67000"/>
                  </a:srgbClr>
                </a:gs>
                <a:gs pos="50000">
                  <a:srgbClr val="4472C4">
                    <a:lumMod val="105000"/>
                    <a:satMod val="103000"/>
                    <a:tint val="73000"/>
                  </a:srgbClr>
                </a:gs>
                <a:gs pos="100000">
                  <a:srgbClr val="4472C4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p:cxnSp>
          <p:nvCxnSpPr>
            <p:cNvPr id="15" name="直線單箭頭接點 14">
              <a:extLst>
                <a:ext uri="{FF2B5EF4-FFF2-40B4-BE49-F238E27FC236}">
                  <a16:creationId xmlns:a16="http://schemas.microsoft.com/office/drawing/2014/main" id="{FD61BD0A-FFD0-4B61-9B91-2BAE0BBBF6BF}"/>
                </a:ext>
              </a:extLst>
            </p:cNvPr>
            <p:cNvCxnSpPr/>
            <p:nvPr/>
          </p:nvCxnSpPr>
          <p:spPr>
            <a:xfrm flipV="1">
              <a:off x="1315029" y="5512207"/>
              <a:ext cx="0" cy="312708"/>
            </a:xfrm>
            <a:prstGeom prst="straightConnector1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miter lim="800000"/>
              <a:tailEnd type="triangle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文字方塊 56">
                  <a:extLst>
                    <a:ext uri="{FF2B5EF4-FFF2-40B4-BE49-F238E27FC236}">
                      <a16:creationId xmlns:a16="http://schemas.microsoft.com/office/drawing/2014/main" id="{18CDA245-ACBA-4F13-9207-26A251A70F12}"/>
                    </a:ext>
                  </a:extLst>
                </p:cNvPr>
                <p:cNvSpPr txBox="1"/>
                <p:nvPr/>
              </p:nvSpPr>
              <p:spPr>
                <a:xfrm>
                  <a:off x="988440" y="5948183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57" name="文字方塊 56">
                  <a:extLst>
                    <a:ext uri="{FF2B5EF4-FFF2-40B4-BE49-F238E27FC236}">
                      <a16:creationId xmlns:a16="http://schemas.microsoft.com/office/drawing/2014/main" id="{18CDA245-ACBA-4F13-9207-26A251A70F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8440" y="5948183"/>
                  <a:ext cx="715161" cy="46166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7" name="群組 13">
            <a:extLst>
              <a:ext uri="{FF2B5EF4-FFF2-40B4-BE49-F238E27FC236}">
                <a16:creationId xmlns:a16="http://schemas.microsoft.com/office/drawing/2014/main" id="{4E2239E7-C8FB-4B4B-BAA0-DE4001CAE0F5}"/>
              </a:ext>
            </a:extLst>
          </p:cNvPr>
          <p:cNvGrpSpPr/>
          <p:nvPr/>
        </p:nvGrpSpPr>
        <p:grpSpPr>
          <a:xfrm>
            <a:off x="3696761" y="4790945"/>
            <a:ext cx="715161" cy="1669209"/>
            <a:chOff x="3049476" y="4874026"/>
            <a:chExt cx="715161" cy="1669209"/>
          </a:xfrm>
        </p:grpSpPr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181D0572-D8B6-4E66-AB3C-12C7E1A82602}"/>
                </a:ext>
              </a:extLst>
            </p:cNvPr>
            <p:cNvSpPr/>
            <p:nvPr/>
          </p:nvSpPr>
          <p:spPr>
            <a:xfrm>
              <a:off x="3165634" y="4874026"/>
              <a:ext cx="465153" cy="605814"/>
            </a:xfrm>
            <a:prstGeom prst="rect">
              <a:avLst/>
            </a:prstGeom>
            <a:gradFill rotWithShape="1">
              <a:gsLst>
                <a:gs pos="0">
                  <a:srgbClr val="70AD47">
                    <a:lumMod val="110000"/>
                    <a:satMod val="105000"/>
                    <a:tint val="67000"/>
                  </a:srgbClr>
                </a:gs>
                <a:gs pos="50000">
                  <a:srgbClr val="70AD47">
                    <a:lumMod val="105000"/>
                    <a:satMod val="103000"/>
                    <a:tint val="73000"/>
                  </a:srgbClr>
                </a:gs>
                <a:gs pos="100000">
                  <a:srgbClr val="70AD47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70AD47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8C4E7D3F-095D-469F-82B0-50E070FCCCBB}"/>
                </a:ext>
              </a:extLst>
            </p:cNvPr>
            <p:cNvSpPr/>
            <p:nvPr/>
          </p:nvSpPr>
          <p:spPr>
            <a:xfrm>
              <a:off x="3164339" y="5865645"/>
              <a:ext cx="465153" cy="677590"/>
            </a:xfrm>
            <a:prstGeom prst="rect">
              <a:avLst/>
            </a:prstGeom>
            <a:gradFill rotWithShape="1">
              <a:gsLst>
                <a:gs pos="0">
                  <a:srgbClr val="4472C4">
                    <a:lumMod val="110000"/>
                    <a:satMod val="105000"/>
                    <a:tint val="67000"/>
                  </a:srgbClr>
                </a:gs>
                <a:gs pos="50000">
                  <a:srgbClr val="4472C4">
                    <a:lumMod val="105000"/>
                    <a:satMod val="103000"/>
                    <a:tint val="73000"/>
                  </a:srgbClr>
                </a:gs>
                <a:gs pos="100000">
                  <a:srgbClr val="4472C4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p:cxnSp>
          <p:nvCxnSpPr>
            <p:cNvPr id="20" name="直線單箭頭接點 17">
              <a:extLst>
                <a:ext uri="{FF2B5EF4-FFF2-40B4-BE49-F238E27FC236}">
                  <a16:creationId xmlns:a16="http://schemas.microsoft.com/office/drawing/2014/main" id="{B5410201-ED71-4028-8214-216563732C65}"/>
                </a:ext>
              </a:extLst>
            </p:cNvPr>
            <p:cNvCxnSpPr/>
            <p:nvPr/>
          </p:nvCxnSpPr>
          <p:spPr>
            <a:xfrm flipV="1">
              <a:off x="3396916" y="5512207"/>
              <a:ext cx="0" cy="312708"/>
            </a:xfrm>
            <a:prstGeom prst="straightConnector1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miter lim="800000"/>
              <a:tailEnd type="triangle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文字方塊 57">
                  <a:extLst>
                    <a:ext uri="{FF2B5EF4-FFF2-40B4-BE49-F238E27FC236}">
                      <a16:creationId xmlns:a16="http://schemas.microsoft.com/office/drawing/2014/main" id="{70B85629-FCA1-47CE-8B47-76CB51418A38}"/>
                    </a:ext>
                  </a:extLst>
                </p:cNvPr>
                <p:cNvSpPr txBox="1"/>
                <p:nvPr/>
              </p:nvSpPr>
              <p:spPr>
                <a:xfrm>
                  <a:off x="3049476" y="5949769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58" name="文字方塊 57">
                  <a:extLst>
                    <a:ext uri="{FF2B5EF4-FFF2-40B4-BE49-F238E27FC236}">
                      <a16:creationId xmlns:a16="http://schemas.microsoft.com/office/drawing/2014/main" id="{70B85629-FCA1-47CE-8B47-76CB51418A3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49476" y="5949769"/>
                  <a:ext cx="715161" cy="46166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2" name="群組 19">
            <a:extLst>
              <a:ext uri="{FF2B5EF4-FFF2-40B4-BE49-F238E27FC236}">
                <a16:creationId xmlns:a16="http://schemas.microsoft.com/office/drawing/2014/main" id="{EB8F23F9-FEC6-4585-BECE-FE043A5FF072}"/>
              </a:ext>
            </a:extLst>
          </p:cNvPr>
          <p:cNvGrpSpPr/>
          <p:nvPr/>
        </p:nvGrpSpPr>
        <p:grpSpPr>
          <a:xfrm>
            <a:off x="5934232" y="4805815"/>
            <a:ext cx="715161" cy="1669209"/>
            <a:chOff x="5344903" y="4888896"/>
            <a:chExt cx="715161" cy="1669209"/>
          </a:xfrm>
        </p:grpSpPr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D8505025-F892-4D05-B3EE-E7F69671238B}"/>
                </a:ext>
              </a:extLst>
            </p:cNvPr>
            <p:cNvSpPr/>
            <p:nvPr/>
          </p:nvSpPr>
          <p:spPr>
            <a:xfrm>
              <a:off x="5454456" y="5880515"/>
              <a:ext cx="465153" cy="677590"/>
            </a:xfrm>
            <a:prstGeom prst="rect">
              <a:avLst/>
            </a:prstGeom>
            <a:gradFill rotWithShape="1">
              <a:gsLst>
                <a:gs pos="0">
                  <a:srgbClr val="4472C4">
                    <a:lumMod val="110000"/>
                    <a:satMod val="105000"/>
                    <a:tint val="67000"/>
                  </a:srgbClr>
                </a:gs>
                <a:gs pos="50000">
                  <a:srgbClr val="4472C4">
                    <a:lumMod val="105000"/>
                    <a:satMod val="103000"/>
                    <a:tint val="73000"/>
                  </a:srgbClr>
                </a:gs>
                <a:gs pos="100000">
                  <a:srgbClr val="4472C4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p:cxnSp>
          <p:nvCxnSpPr>
            <p:cNvPr id="24" name="直線單箭頭接點 16">
              <a:extLst>
                <a:ext uri="{FF2B5EF4-FFF2-40B4-BE49-F238E27FC236}">
                  <a16:creationId xmlns:a16="http://schemas.microsoft.com/office/drawing/2014/main" id="{8EE88615-E2AD-41C2-95AE-03FC464AEE26}"/>
                </a:ext>
              </a:extLst>
            </p:cNvPr>
            <p:cNvCxnSpPr/>
            <p:nvPr/>
          </p:nvCxnSpPr>
          <p:spPr>
            <a:xfrm flipV="1">
              <a:off x="5700935" y="5527077"/>
              <a:ext cx="0" cy="312708"/>
            </a:xfrm>
            <a:prstGeom prst="straightConnector1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B4B271D4-A2BB-42EC-9FBB-2A503D08BD94}"/>
                </a:ext>
              </a:extLst>
            </p:cNvPr>
            <p:cNvSpPr/>
            <p:nvPr/>
          </p:nvSpPr>
          <p:spPr>
            <a:xfrm>
              <a:off x="5455915" y="4888896"/>
              <a:ext cx="465153" cy="605814"/>
            </a:xfrm>
            <a:prstGeom prst="rect">
              <a:avLst/>
            </a:prstGeom>
            <a:gradFill rotWithShape="1">
              <a:gsLst>
                <a:gs pos="0">
                  <a:srgbClr val="70AD47">
                    <a:lumMod val="110000"/>
                    <a:satMod val="105000"/>
                    <a:tint val="67000"/>
                  </a:srgbClr>
                </a:gs>
                <a:gs pos="50000">
                  <a:srgbClr val="70AD47">
                    <a:lumMod val="105000"/>
                    <a:satMod val="103000"/>
                    <a:tint val="73000"/>
                  </a:srgbClr>
                </a:gs>
                <a:gs pos="100000">
                  <a:srgbClr val="70AD47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70AD47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文字方塊 58">
                  <a:extLst>
                    <a:ext uri="{FF2B5EF4-FFF2-40B4-BE49-F238E27FC236}">
                      <a16:creationId xmlns:a16="http://schemas.microsoft.com/office/drawing/2014/main" id="{09A6DE2E-259B-4DE8-8D3E-AFD53E13A52D}"/>
                    </a:ext>
                  </a:extLst>
                </p:cNvPr>
                <p:cNvSpPr txBox="1"/>
                <p:nvPr/>
              </p:nvSpPr>
              <p:spPr>
                <a:xfrm>
                  <a:off x="5344903" y="5973607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59" name="文字方塊 58">
                  <a:extLst>
                    <a:ext uri="{FF2B5EF4-FFF2-40B4-BE49-F238E27FC236}">
                      <a16:creationId xmlns:a16="http://schemas.microsoft.com/office/drawing/2014/main" id="{09A6DE2E-259B-4DE8-8D3E-AFD53E13A52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44903" y="5973607"/>
                  <a:ext cx="715161" cy="46166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7" name="群組 21">
            <a:extLst>
              <a:ext uri="{FF2B5EF4-FFF2-40B4-BE49-F238E27FC236}">
                <a16:creationId xmlns:a16="http://schemas.microsoft.com/office/drawing/2014/main" id="{4533AF47-92D8-4B4A-80A2-EB67CB250EEE}"/>
              </a:ext>
            </a:extLst>
          </p:cNvPr>
          <p:cNvGrpSpPr/>
          <p:nvPr/>
        </p:nvGrpSpPr>
        <p:grpSpPr>
          <a:xfrm>
            <a:off x="8171703" y="4822616"/>
            <a:ext cx="715161" cy="1669209"/>
            <a:chOff x="7700853" y="4905697"/>
            <a:chExt cx="715161" cy="1669209"/>
          </a:xfrm>
        </p:grpSpPr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293733A0-2725-4CFC-8FBB-92EA2F2C6A53}"/>
                </a:ext>
              </a:extLst>
            </p:cNvPr>
            <p:cNvSpPr/>
            <p:nvPr/>
          </p:nvSpPr>
          <p:spPr>
            <a:xfrm>
              <a:off x="7816425" y="5897316"/>
              <a:ext cx="465153" cy="677590"/>
            </a:xfrm>
            <a:prstGeom prst="rect">
              <a:avLst/>
            </a:prstGeom>
            <a:gradFill rotWithShape="1">
              <a:gsLst>
                <a:gs pos="0">
                  <a:srgbClr val="4472C4">
                    <a:lumMod val="110000"/>
                    <a:satMod val="105000"/>
                    <a:tint val="67000"/>
                  </a:srgbClr>
                </a:gs>
                <a:gs pos="50000">
                  <a:srgbClr val="4472C4">
                    <a:lumMod val="105000"/>
                    <a:satMod val="103000"/>
                    <a:tint val="73000"/>
                  </a:srgbClr>
                </a:gs>
                <a:gs pos="100000">
                  <a:srgbClr val="4472C4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p:cxnSp>
          <p:nvCxnSpPr>
            <p:cNvPr id="29" name="直線單箭頭接點 15">
              <a:extLst>
                <a:ext uri="{FF2B5EF4-FFF2-40B4-BE49-F238E27FC236}">
                  <a16:creationId xmlns:a16="http://schemas.microsoft.com/office/drawing/2014/main" id="{22AC02A9-CD80-49BB-8BD0-08AEE4BB3DA0}"/>
                </a:ext>
              </a:extLst>
            </p:cNvPr>
            <p:cNvCxnSpPr/>
            <p:nvPr/>
          </p:nvCxnSpPr>
          <p:spPr>
            <a:xfrm flipV="1">
              <a:off x="8069550" y="5543878"/>
              <a:ext cx="0" cy="312708"/>
            </a:xfrm>
            <a:prstGeom prst="straightConnector1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73B422D6-17F7-458F-BACB-DF01A1FFE19F}"/>
                </a:ext>
              </a:extLst>
            </p:cNvPr>
            <p:cNvSpPr/>
            <p:nvPr/>
          </p:nvSpPr>
          <p:spPr>
            <a:xfrm>
              <a:off x="7825858" y="4905697"/>
              <a:ext cx="465153" cy="605814"/>
            </a:xfrm>
            <a:prstGeom prst="rect">
              <a:avLst/>
            </a:prstGeom>
            <a:gradFill rotWithShape="1">
              <a:gsLst>
                <a:gs pos="0">
                  <a:srgbClr val="70AD47">
                    <a:lumMod val="110000"/>
                    <a:satMod val="105000"/>
                    <a:tint val="67000"/>
                  </a:srgbClr>
                </a:gs>
                <a:gs pos="50000">
                  <a:srgbClr val="70AD47">
                    <a:lumMod val="105000"/>
                    <a:satMod val="103000"/>
                    <a:tint val="73000"/>
                  </a:srgbClr>
                </a:gs>
                <a:gs pos="100000">
                  <a:srgbClr val="70AD47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70AD47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文字方塊 61">
                  <a:extLst>
                    <a:ext uri="{FF2B5EF4-FFF2-40B4-BE49-F238E27FC236}">
                      <a16:creationId xmlns:a16="http://schemas.microsoft.com/office/drawing/2014/main" id="{0C709CFC-6FFF-4FD8-8E04-CD1F34B0DDF8}"/>
                    </a:ext>
                  </a:extLst>
                </p:cNvPr>
                <p:cNvSpPr txBox="1"/>
                <p:nvPr/>
              </p:nvSpPr>
              <p:spPr>
                <a:xfrm>
                  <a:off x="7700853" y="5979665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62" name="文字方塊 61">
                  <a:extLst>
                    <a:ext uri="{FF2B5EF4-FFF2-40B4-BE49-F238E27FC236}">
                      <a16:creationId xmlns:a16="http://schemas.microsoft.com/office/drawing/2014/main" id="{0C709CFC-6FFF-4FD8-8E04-CD1F34B0DD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00853" y="5979665"/>
                  <a:ext cx="715161" cy="46166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2" name="群組 71">
            <a:extLst>
              <a:ext uri="{FF2B5EF4-FFF2-40B4-BE49-F238E27FC236}">
                <a16:creationId xmlns:a16="http://schemas.microsoft.com/office/drawing/2014/main" id="{C6615EFF-754E-487B-ACA3-EFE25B339222}"/>
              </a:ext>
            </a:extLst>
          </p:cNvPr>
          <p:cNvGrpSpPr/>
          <p:nvPr/>
        </p:nvGrpSpPr>
        <p:grpSpPr>
          <a:xfrm>
            <a:off x="872769" y="3712782"/>
            <a:ext cx="1839368" cy="1052823"/>
            <a:chOff x="401919" y="3795863"/>
            <a:chExt cx="1839368" cy="1052823"/>
          </a:xfrm>
        </p:grpSpPr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0F7DBE77-52AF-47AD-85FC-0C9AC7C75CE0}"/>
                </a:ext>
              </a:extLst>
            </p:cNvPr>
            <p:cNvSpPr/>
            <p:nvPr/>
          </p:nvSpPr>
          <p:spPr>
            <a:xfrm>
              <a:off x="1717885" y="3795863"/>
              <a:ext cx="288000" cy="540000"/>
            </a:xfrm>
            <a:prstGeom prst="rect">
              <a:avLst/>
            </a:prstGeom>
            <a:gradFill rotWithShape="1">
              <a:gsLst>
                <a:gs pos="0">
                  <a:srgbClr val="5B9BD5">
                    <a:lumMod val="110000"/>
                    <a:satMod val="105000"/>
                    <a:tint val="67000"/>
                  </a:srgbClr>
                </a:gs>
                <a:gs pos="50000">
                  <a:srgbClr val="5B9BD5">
                    <a:lumMod val="105000"/>
                    <a:satMod val="103000"/>
                    <a:tint val="73000"/>
                  </a:srgbClr>
                </a:gs>
                <a:gs pos="100000">
                  <a:srgbClr val="5B9BD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5B9BD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文字方塊 27">
                  <a:extLst>
                    <a:ext uri="{FF2B5EF4-FFF2-40B4-BE49-F238E27FC236}">
                      <a16:creationId xmlns:a16="http://schemas.microsoft.com/office/drawing/2014/main" id="{CA39C7C9-378B-44A0-AD6B-2E36DB5D8392}"/>
                    </a:ext>
                  </a:extLst>
                </p:cNvPr>
                <p:cNvSpPr txBox="1"/>
                <p:nvPr/>
              </p:nvSpPr>
              <p:spPr>
                <a:xfrm>
                  <a:off x="1526126" y="3833406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28" name="文字方塊 27">
                  <a:extLst>
                    <a:ext uri="{FF2B5EF4-FFF2-40B4-BE49-F238E27FC236}">
                      <a16:creationId xmlns:a16="http://schemas.microsoft.com/office/drawing/2014/main" id="{CA39C7C9-378B-44A0-AD6B-2E36DB5D83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26" y="3833406"/>
                  <a:ext cx="715161" cy="46166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92FC6624-2A96-41CA-8278-29243CCA1ADA}"/>
                </a:ext>
              </a:extLst>
            </p:cNvPr>
            <p:cNvSpPr/>
            <p:nvPr/>
          </p:nvSpPr>
          <p:spPr>
            <a:xfrm>
              <a:off x="1145507" y="3795863"/>
              <a:ext cx="288000" cy="540000"/>
            </a:xfrm>
            <a:prstGeom prst="rect">
              <a:avLst/>
            </a:prstGeom>
            <a:gradFill rotWithShape="1">
              <a:gsLst>
                <a:gs pos="0">
                  <a:srgbClr val="FFC000">
                    <a:lumMod val="110000"/>
                    <a:satMod val="105000"/>
                    <a:tint val="67000"/>
                  </a:srgbClr>
                </a:gs>
                <a:gs pos="50000">
                  <a:srgbClr val="FFC000">
                    <a:lumMod val="105000"/>
                    <a:satMod val="103000"/>
                    <a:tint val="73000"/>
                  </a:srgbClr>
                </a:gs>
                <a:gs pos="100000">
                  <a:srgbClr val="FFC000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文字方塊 32">
                  <a:extLst>
                    <a:ext uri="{FF2B5EF4-FFF2-40B4-BE49-F238E27FC236}">
                      <a16:creationId xmlns:a16="http://schemas.microsoft.com/office/drawing/2014/main" id="{7350EB45-D91B-47A4-9BFE-A58888BF4C33}"/>
                    </a:ext>
                  </a:extLst>
                </p:cNvPr>
                <p:cNvSpPr txBox="1"/>
                <p:nvPr/>
              </p:nvSpPr>
              <p:spPr>
                <a:xfrm>
                  <a:off x="964022" y="3843680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33" name="文字方塊 32">
                  <a:extLst>
                    <a:ext uri="{FF2B5EF4-FFF2-40B4-BE49-F238E27FC236}">
                      <a16:creationId xmlns:a16="http://schemas.microsoft.com/office/drawing/2014/main" id="{7350EB45-D91B-47A4-9BFE-A58888BF4C3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4022" y="3843680"/>
                  <a:ext cx="715161" cy="461665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9BA48E27-E83D-4ED4-856D-08E209767B67}"/>
                </a:ext>
              </a:extLst>
            </p:cNvPr>
            <p:cNvSpPr/>
            <p:nvPr/>
          </p:nvSpPr>
          <p:spPr>
            <a:xfrm>
              <a:off x="583404" y="3795863"/>
              <a:ext cx="288000" cy="540000"/>
            </a:xfrm>
            <a:prstGeom prst="rect">
              <a:avLst/>
            </a:prstGeom>
            <a:gradFill rotWithShape="1">
              <a:gsLst>
                <a:gs pos="0">
                  <a:srgbClr val="ED7D31">
                    <a:lumMod val="110000"/>
                    <a:satMod val="105000"/>
                    <a:tint val="67000"/>
                  </a:srgbClr>
                </a:gs>
                <a:gs pos="50000">
                  <a:srgbClr val="ED7D31">
                    <a:lumMod val="105000"/>
                    <a:satMod val="103000"/>
                    <a:tint val="73000"/>
                  </a:srgbClr>
                </a:gs>
                <a:gs pos="100000">
                  <a:srgbClr val="ED7D31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ED7D3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文字方塊 34">
                  <a:extLst>
                    <a:ext uri="{FF2B5EF4-FFF2-40B4-BE49-F238E27FC236}">
                      <a16:creationId xmlns:a16="http://schemas.microsoft.com/office/drawing/2014/main" id="{160A7DB3-34DA-474B-BD32-CE9026DBA575}"/>
                    </a:ext>
                  </a:extLst>
                </p:cNvPr>
                <p:cNvSpPr txBox="1"/>
                <p:nvPr/>
              </p:nvSpPr>
              <p:spPr>
                <a:xfrm>
                  <a:off x="401919" y="3843680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35" name="文字方塊 34">
                  <a:extLst>
                    <a:ext uri="{FF2B5EF4-FFF2-40B4-BE49-F238E27FC236}">
                      <a16:creationId xmlns:a16="http://schemas.microsoft.com/office/drawing/2014/main" id="{160A7DB3-34DA-474B-BD32-CE9026DBA57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1919" y="3843680"/>
                  <a:ext cx="715161" cy="461665"/>
                </a:xfrm>
                <a:prstGeom prst="rect">
                  <a:avLst/>
                </a:prstGeom>
                <a:blipFill>
                  <a:blip r:embed="rId9"/>
                  <a:stretch>
                    <a:fillRect b="-1066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9" name="直線單箭頭接點 67">
              <a:extLst>
                <a:ext uri="{FF2B5EF4-FFF2-40B4-BE49-F238E27FC236}">
                  <a16:creationId xmlns:a16="http://schemas.microsoft.com/office/drawing/2014/main" id="{52438238-B59B-42A9-B315-E6C26D101C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8095" y="4339810"/>
              <a:ext cx="0" cy="508876"/>
            </a:xfrm>
            <a:prstGeom prst="straightConnector1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0" name="直線單箭頭接點 68">
              <a:extLst>
                <a:ext uri="{FF2B5EF4-FFF2-40B4-BE49-F238E27FC236}">
                  <a16:creationId xmlns:a16="http://schemas.microsoft.com/office/drawing/2014/main" id="{0CBB4F25-FAE0-47CE-9476-222DC4E4BE21}"/>
                </a:ext>
              </a:extLst>
            </p:cNvPr>
            <p:cNvCxnSpPr>
              <a:cxnSpLocks/>
            </p:cNvCxnSpPr>
            <p:nvPr/>
          </p:nvCxnSpPr>
          <p:spPr>
            <a:xfrm>
              <a:off x="716018" y="4619649"/>
              <a:ext cx="1145867" cy="0"/>
            </a:xfrm>
            <a:prstGeom prst="straightConnector1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41" name="直線單箭頭接點 69">
              <a:extLst>
                <a:ext uri="{FF2B5EF4-FFF2-40B4-BE49-F238E27FC236}">
                  <a16:creationId xmlns:a16="http://schemas.microsoft.com/office/drawing/2014/main" id="{A664C9DE-8C34-4405-AD8D-C5DCC94208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018" y="4337800"/>
              <a:ext cx="0" cy="271494"/>
            </a:xfrm>
            <a:prstGeom prst="straightConnector1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2" name="直線單箭頭接點 70">
              <a:extLst>
                <a:ext uri="{FF2B5EF4-FFF2-40B4-BE49-F238E27FC236}">
                  <a16:creationId xmlns:a16="http://schemas.microsoft.com/office/drawing/2014/main" id="{C93288CA-575B-4D5A-97A8-6A23B495FC5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61885" y="4337800"/>
              <a:ext cx="0" cy="271494"/>
            </a:xfrm>
            <a:prstGeom prst="straightConnector1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miter lim="800000"/>
              <a:tailEnd type="triangle"/>
            </a:ln>
            <a:effectLst/>
          </p:spPr>
        </p:cxnSp>
      </p:grpSp>
      <p:grpSp>
        <p:nvGrpSpPr>
          <p:cNvPr id="43" name="群組 72">
            <a:extLst>
              <a:ext uri="{FF2B5EF4-FFF2-40B4-BE49-F238E27FC236}">
                <a16:creationId xmlns:a16="http://schemas.microsoft.com/office/drawing/2014/main" id="{D1814261-EFC0-4379-8249-47A088C91D5D}"/>
              </a:ext>
            </a:extLst>
          </p:cNvPr>
          <p:cNvGrpSpPr/>
          <p:nvPr/>
        </p:nvGrpSpPr>
        <p:grpSpPr>
          <a:xfrm>
            <a:off x="3148981" y="3695852"/>
            <a:ext cx="1839368" cy="1052823"/>
            <a:chOff x="401919" y="3795863"/>
            <a:chExt cx="1839368" cy="1052823"/>
          </a:xfrm>
        </p:grpSpPr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8F73439E-AA15-49E3-BD4A-2574D6DAA5CE}"/>
                </a:ext>
              </a:extLst>
            </p:cNvPr>
            <p:cNvSpPr/>
            <p:nvPr/>
          </p:nvSpPr>
          <p:spPr>
            <a:xfrm>
              <a:off x="1717885" y="3795863"/>
              <a:ext cx="288000" cy="540000"/>
            </a:xfrm>
            <a:prstGeom prst="rect">
              <a:avLst/>
            </a:prstGeom>
            <a:gradFill rotWithShape="1">
              <a:gsLst>
                <a:gs pos="0">
                  <a:srgbClr val="5B9BD5">
                    <a:lumMod val="110000"/>
                    <a:satMod val="105000"/>
                    <a:tint val="67000"/>
                  </a:srgbClr>
                </a:gs>
                <a:gs pos="50000">
                  <a:srgbClr val="5B9BD5">
                    <a:lumMod val="105000"/>
                    <a:satMod val="103000"/>
                    <a:tint val="73000"/>
                  </a:srgbClr>
                </a:gs>
                <a:gs pos="100000">
                  <a:srgbClr val="5B9BD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5B9BD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文字方塊 74">
                  <a:extLst>
                    <a:ext uri="{FF2B5EF4-FFF2-40B4-BE49-F238E27FC236}">
                      <a16:creationId xmlns:a16="http://schemas.microsoft.com/office/drawing/2014/main" id="{C01D62FF-687D-4A54-9854-C1E4ECF5EFFA}"/>
                    </a:ext>
                  </a:extLst>
                </p:cNvPr>
                <p:cNvSpPr txBox="1"/>
                <p:nvPr/>
              </p:nvSpPr>
              <p:spPr>
                <a:xfrm>
                  <a:off x="1526126" y="3833406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75" name="文字方塊 74">
                  <a:extLst>
                    <a:ext uri="{FF2B5EF4-FFF2-40B4-BE49-F238E27FC236}">
                      <a16:creationId xmlns:a16="http://schemas.microsoft.com/office/drawing/2014/main" id="{C01D62FF-687D-4A54-9854-C1E4ECF5EFF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26" y="3833406"/>
                  <a:ext cx="715161" cy="461665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D70EF920-7C44-4B64-84E8-B0B0E04F49BB}"/>
                </a:ext>
              </a:extLst>
            </p:cNvPr>
            <p:cNvSpPr/>
            <p:nvPr/>
          </p:nvSpPr>
          <p:spPr>
            <a:xfrm>
              <a:off x="1145507" y="3795863"/>
              <a:ext cx="288000" cy="540000"/>
            </a:xfrm>
            <a:prstGeom prst="rect">
              <a:avLst/>
            </a:prstGeom>
            <a:gradFill rotWithShape="1">
              <a:gsLst>
                <a:gs pos="0">
                  <a:srgbClr val="FFC000">
                    <a:lumMod val="110000"/>
                    <a:satMod val="105000"/>
                    <a:tint val="67000"/>
                  </a:srgbClr>
                </a:gs>
                <a:gs pos="50000">
                  <a:srgbClr val="FFC000">
                    <a:lumMod val="105000"/>
                    <a:satMod val="103000"/>
                    <a:tint val="73000"/>
                  </a:srgbClr>
                </a:gs>
                <a:gs pos="100000">
                  <a:srgbClr val="FFC000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文字方塊 76">
                  <a:extLst>
                    <a:ext uri="{FF2B5EF4-FFF2-40B4-BE49-F238E27FC236}">
                      <a16:creationId xmlns:a16="http://schemas.microsoft.com/office/drawing/2014/main" id="{226301BF-4009-43B8-B051-F260EB669ABC}"/>
                    </a:ext>
                  </a:extLst>
                </p:cNvPr>
                <p:cNvSpPr txBox="1"/>
                <p:nvPr/>
              </p:nvSpPr>
              <p:spPr>
                <a:xfrm>
                  <a:off x="964022" y="3843680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77" name="文字方塊 76">
                  <a:extLst>
                    <a:ext uri="{FF2B5EF4-FFF2-40B4-BE49-F238E27FC236}">
                      <a16:creationId xmlns:a16="http://schemas.microsoft.com/office/drawing/2014/main" id="{226301BF-4009-43B8-B051-F260EB669A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4022" y="3843680"/>
                  <a:ext cx="715161" cy="461665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6B12A7C4-6CAE-4D86-A437-6E8C81101417}"/>
                </a:ext>
              </a:extLst>
            </p:cNvPr>
            <p:cNvSpPr/>
            <p:nvPr/>
          </p:nvSpPr>
          <p:spPr>
            <a:xfrm>
              <a:off x="583404" y="3795863"/>
              <a:ext cx="288000" cy="540000"/>
            </a:xfrm>
            <a:prstGeom prst="rect">
              <a:avLst/>
            </a:prstGeom>
            <a:gradFill rotWithShape="1">
              <a:gsLst>
                <a:gs pos="0">
                  <a:srgbClr val="ED7D31">
                    <a:lumMod val="110000"/>
                    <a:satMod val="105000"/>
                    <a:tint val="67000"/>
                  </a:srgbClr>
                </a:gs>
                <a:gs pos="50000">
                  <a:srgbClr val="ED7D31">
                    <a:lumMod val="105000"/>
                    <a:satMod val="103000"/>
                    <a:tint val="73000"/>
                  </a:srgbClr>
                </a:gs>
                <a:gs pos="100000">
                  <a:srgbClr val="ED7D31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ED7D3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文字方塊 78">
                  <a:extLst>
                    <a:ext uri="{FF2B5EF4-FFF2-40B4-BE49-F238E27FC236}">
                      <a16:creationId xmlns:a16="http://schemas.microsoft.com/office/drawing/2014/main" id="{E9F96B7D-2E13-4DB4-B0EE-35895557D0DF}"/>
                    </a:ext>
                  </a:extLst>
                </p:cNvPr>
                <p:cNvSpPr txBox="1"/>
                <p:nvPr/>
              </p:nvSpPr>
              <p:spPr>
                <a:xfrm>
                  <a:off x="401919" y="3843680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79" name="文字方塊 78">
                  <a:extLst>
                    <a:ext uri="{FF2B5EF4-FFF2-40B4-BE49-F238E27FC236}">
                      <a16:creationId xmlns:a16="http://schemas.microsoft.com/office/drawing/2014/main" id="{E9F96B7D-2E13-4DB4-B0EE-35895557D0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1919" y="3843680"/>
                  <a:ext cx="715161" cy="461665"/>
                </a:xfrm>
                <a:prstGeom prst="rect">
                  <a:avLst/>
                </a:prstGeom>
                <a:blipFill>
                  <a:blip r:embed="rId12"/>
                  <a:stretch>
                    <a:fillRect b="-1066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0" name="直線單箭頭接點 79">
              <a:extLst>
                <a:ext uri="{FF2B5EF4-FFF2-40B4-BE49-F238E27FC236}">
                  <a16:creationId xmlns:a16="http://schemas.microsoft.com/office/drawing/2014/main" id="{3DAFF3A7-88F5-4F6C-B6E8-FDD3DE40B3D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8095" y="4339810"/>
              <a:ext cx="0" cy="508876"/>
            </a:xfrm>
            <a:prstGeom prst="straightConnector1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1" name="直線單箭頭接點 80">
              <a:extLst>
                <a:ext uri="{FF2B5EF4-FFF2-40B4-BE49-F238E27FC236}">
                  <a16:creationId xmlns:a16="http://schemas.microsoft.com/office/drawing/2014/main" id="{C5F190EC-B2C6-4821-B7C8-F35AC5150C2F}"/>
                </a:ext>
              </a:extLst>
            </p:cNvPr>
            <p:cNvCxnSpPr>
              <a:cxnSpLocks/>
            </p:cNvCxnSpPr>
            <p:nvPr/>
          </p:nvCxnSpPr>
          <p:spPr>
            <a:xfrm>
              <a:off x="716018" y="4619649"/>
              <a:ext cx="1145867" cy="0"/>
            </a:xfrm>
            <a:prstGeom prst="straightConnector1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52" name="直線單箭頭接點 81">
              <a:extLst>
                <a:ext uri="{FF2B5EF4-FFF2-40B4-BE49-F238E27FC236}">
                  <a16:creationId xmlns:a16="http://schemas.microsoft.com/office/drawing/2014/main" id="{E8A45A90-5DA8-479A-89EB-AF93CC9907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018" y="4337800"/>
              <a:ext cx="0" cy="271494"/>
            </a:xfrm>
            <a:prstGeom prst="straightConnector1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3" name="直線單箭頭接點 82">
              <a:extLst>
                <a:ext uri="{FF2B5EF4-FFF2-40B4-BE49-F238E27FC236}">
                  <a16:creationId xmlns:a16="http://schemas.microsoft.com/office/drawing/2014/main" id="{41720ACD-D219-4257-A640-2044677F43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61885" y="4337800"/>
              <a:ext cx="0" cy="271494"/>
            </a:xfrm>
            <a:prstGeom prst="straightConnector1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miter lim="800000"/>
              <a:tailEnd type="triangle"/>
            </a:ln>
            <a:effectLst/>
          </p:spPr>
        </p:cxnSp>
      </p:grpSp>
      <p:grpSp>
        <p:nvGrpSpPr>
          <p:cNvPr id="54" name="群組 83">
            <a:extLst>
              <a:ext uri="{FF2B5EF4-FFF2-40B4-BE49-F238E27FC236}">
                <a16:creationId xmlns:a16="http://schemas.microsoft.com/office/drawing/2014/main" id="{8CB2D528-53F3-48C5-A6B4-DD95F4002CC3}"/>
              </a:ext>
            </a:extLst>
          </p:cNvPr>
          <p:cNvGrpSpPr/>
          <p:nvPr/>
        </p:nvGrpSpPr>
        <p:grpSpPr>
          <a:xfrm>
            <a:off x="5393097" y="3706446"/>
            <a:ext cx="1839368" cy="1052823"/>
            <a:chOff x="401919" y="3795863"/>
            <a:chExt cx="1839368" cy="1052823"/>
          </a:xfrm>
        </p:grpSpPr>
        <p:sp>
          <p:nvSpPr>
            <p:cNvPr id="55" name="矩形 54">
              <a:extLst>
                <a:ext uri="{FF2B5EF4-FFF2-40B4-BE49-F238E27FC236}">
                  <a16:creationId xmlns:a16="http://schemas.microsoft.com/office/drawing/2014/main" id="{9AF36B4E-DD67-4C98-A176-BBFEDC0E5B0E}"/>
                </a:ext>
              </a:extLst>
            </p:cNvPr>
            <p:cNvSpPr/>
            <p:nvPr/>
          </p:nvSpPr>
          <p:spPr>
            <a:xfrm>
              <a:off x="1717885" y="3795863"/>
              <a:ext cx="288000" cy="540000"/>
            </a:xfrm>
            <a:prstGeom prst="rect">
              <a:avLst/>
            </a:prstGeom>
            <a:gradFill rotWithShape="1">
              <a:gsLst>
                <a:gs pos="0">
                  <a:srgbClr val="5B9BD5">
                    <a:lumMod val="110000"/>
                    <a:satMod val="105000"/>
                    <a:tint val="67000"/>
                  </a:srgbClr>
                </a:gs>
                <a:gs pos="50000">
                  <a:srgbClr val="5B9BD5">
                    <a:lumMod val="105000"/>
                    <a:satMod val="103000"/>
                    <a:tint val="73000"/>
                  </a:srgbClr>
                </a:gs>
                <a:gs pos="100000">
                  <a:srgbClr val="5B9BD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5B9BD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文字方塊 85">
                  <a:extLst>
                    <a:ext uri="{FF2B5EF4-FFF2-40B4-BE49-F238E27FC236}">
                      <a16:creationId xmlns:a16="http://schemas.microsoft.com/office/drawing/2014/main" id="{92675ACB-13E8-44EF-B173-E90DEC6BAB6F}"/>
                    </a:ext>
                  </a:extLst>
                </p:cNvPr>
                <p:cNvSpPr txBox="1"/>
                <p:nvPr/>
              </p:nvSpPr>
              <p:spPr>
                <a:xfrm>
                  <a:off x="1526126" y="3833406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86" name="文字方塊 85">
                  <a:extLst>
                    <a:ext uri="{FF2B5EF4-FFF2-40B4-BE49-F238E27FC236}">
                      <a16:creationId xmlns:a16="http://schemas.microsoft.com/office/drawing/2014/main" id="{92675ACB-13E8-44EF-B173-E90DEC6BAB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26" y="3833406"/>
                  <a:ext cx="715161" cy="461665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7" name="矩形 56">
              <a:extLst>
                <a:ext uri="{FF2B5EF4-FFF2-40B4-BE49-F238E27FC236}">
                  <a16:creationId xmlns:a16="http://schemas.microsoft.com/office/drawing/2014/main" id="{B85A1D85-B595-4C9D-9123-CFF348AEF740}"/>
                </a:ext>
              </a:extLst>
            </p:cNvPr>
            <p:cNvSpPr/>
            <p:nvPr/>
          </p:nvSpPr>
          <p:spPr>
            <a:xfrm>
              <a:off x="1145507" y="3795863"/>
              <a:ext cx="288000" cy="540000"/>
            </a:xfrm>
            <a:prstGeom prst="rect">
              <a:avLst/>
            </a:prstGeom>
            <a:gradFill rotWithShape="1">
              <a:gsLst>
                <a:gs pos="0">
                  <a:srgbClr val="FFC000">
                    <a:lumMod val="110000"/>
                    <a:satMod val="105000"/>
                    <a:tint val="67000"/>
                  </a:srgbClr>
                </a:gs>
                <a:gs pos="50000">
                  <a:srgbClr val="FFC000">
                    <a:lumMod val="105000"/>
                    <a:satMod val="103000"/>
                    <a:tint val="73000"/>
                  </a:srgbClr>
                </a:gs>
                <a:gs pos="100000">
                  <a:srgbClr val="FFC000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文字方塊 87">
                  <a:extLst>
                    <a:ext uri="{FF2B5EF4-FFF2-40B4-BE49-F238E27FC236}">
                      <a16:creationId xmlns:a16="http://schemas.microsoft.com/office/drawing/2014/main" id="{B403A141-0AC7-4631-832F-4618E7A43D98}"/>
                    </a:ext>
                  </a:extLst>
                </p:cNvPr>
                <p:cNvSpPr txBox="1"/>
                <p:nvPr/>
              </p:nvSpPr>
              <p:spPr>
                <a:xfrm>
                  <a:off x="964022" y="3843680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88" name="文字方塊 87">
                  <a:extLst>
                    <a:ext uri="{FF2B5EF4-FFF2-40B4-BE49-F238E27FC236}">
                      <a16:creationId xmlns:a16="http://schemas.microsoft.com/office/drawing/2014/main" id="{B403A141-0AC7-4631-832F-4618E7A43D9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4022" y="3843680"/>
                  <a:ext cx="715161" cy="461665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8EC63E20-8041-4DEA-AB59-126A427C9F3D}"/>
                </a:ext>
              </a:extLst>
            </p:cNvPr>
            <p:cNvSpPr/>
            <p:nvPr/>
          </p:nvSpPr>
          <p:spPr>
            <a:xfrm>
              <a:off x="583404" y="3795863"/>
              <a:ext cx="288000" cy="540000"/>
            </a:xfrm>
            <a:prstGeom prst="rect">
              <a:avLst/>
            </a:prstGeom>
            <a:gradFill rotWithShape="1">
              <a:gsLst>
                <a:gs pos="0">
                  <a:srgbClr val="ED7D31">
                    <a:lumMod val="110000"/>
                    <a:satMod val="105000"/>
                    <a:tint val="67000"/>
                  </a:srgbClr>
                </a:gs>
                <a:gs pos="50000">
                  <a:srgbClr val="ED7D31">
                    <a:lumMod val="105000"/>
                    <a:satMod val="103000"/>
                    <a:tint val="73000"/>
                  </a:srgbClr>
                </a:gs>
                <a:gs pos="100000">
                  <a:srgbClr val="ED7D31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ED7D3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文字方塊 89">
                  <a:extLst>
                    <a:ext uri="{FF2B5EF4-FFF2-40B4-BE49-F238E27FC236}">
                      <a16:creationId xmlns:a16="http://schemas.microsoft.com/office/drawing/2014/main" id="{085D5BDC-DC9F-44C4-A5AC-F97D17A25EE7}"/>
                    </a:ext>
                  </a:extLst>
                </p:cNvPr>
                <p:cNvSpPr txBox="1"/>
                <p:nvPr/>
              </p:nvSpPr>
              <p:spPr>
                <a:xfrm>
                  <a:off x="401919" y="3843680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90" name="文字方塊 89">
                  <a:extLst>
                    <a:ext uri="{FF2B5EF4-FFF2-40B4-BE49-F238E27FC236}">
                      <a16:creationId xmlns:a16="http://schemas.microsoft.com/office/drawing/2014/main" id="{085D5BDC-DC9F-44C4-A5AC-F97D17A25E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1919" y="3843680"/>
                  <a:ext cx="715161" cy="461665"/>
                </a:xfrm>
                <a:prstGeom prst="rect">
                  <a:avLst/>
                </a:prstGeom>
                <a:blipFill>
                  <a:blip r:embed="rId15"/>
                  <a:stretch>
                    <a:fillRect b="-10526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1" name="直線單箭頭接點 90">
              <a:extLst>
                <a:ext uri="{FF2B5EF4-FFF2-40B4-BE49-F238E27FC236}">
                  <a16:creationId xmlns:a16="http://schemas.microsoft.com/office/drawing/2014/main" id="{A3C644F0-29FC-4B73-B6C6-DD1FFAA807D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8095" y="4339810"/>
              <a:ext cx="0" cy="508876"/>
            </a:xfrm>
            <a:prstGeom prst="straightConnector1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62" name="直線單箭頭接點 91">
              <a:extLst>
                <a:ext uri="{FF2B5EF4-FFF2-40B4-BE49-F238E27FC236}">
                  <a16:creationId xmlns:a16="http://schemas.microsoft.com/office/drawing/2014/main" id="{A6989746-2DFF-4BD2-970C-C4042B8AFBD7}"/>
                </a:ext>
              </a:extLst>
            </p:cNvPr>
            <p:cNvCxnSpPr>
              <a:cxnSpLocks/>
            </p:cNvCxnSpPr>
            <p:nvPr/>
          </p:nvCxnSpPr>
          <p:spPr>
            <a:xfrm>
              <a:off x="716018" y="4619649"/>
              <a:ext cx="1145867" cy="0"/>
            </a:xfrm>
            <a:prstGeom prst="straightConnector1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63" name="直線單箭頭接點 92">
              <a:extLst>
                <a:ext uri="{FF2B5EF4-FFF2-40B4-BE49-F238E27FC236}">
                  <a16:creationId xmlns:a16="http://schemas.microsoft.com/office/drawing/2014/main" id="{680C69BD-9560-41AC-A798-E5C37B28CA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018" y="4337800"/>
              <a:ext cx="0" cy="271494"/>
            </a:xfrm>
            <a:prstGeom prst="straightConnector1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64" name="直線單箭頭接點 93">
              <a:extLst>
                <a:ext uri="{FF2B5EF4-FFF2-40B4-BE49-F238E27FC236}">
                  <a16:creationId xmlns:a16="http://schemas.microsoft.com/office/drawing/2014/main" id="{F35ACFFC-954A-4989-A14B-D53710902B7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61885" y="4337800"/>
              <a:ext cx="0" cy="271494"/>
            </a:xfrm>
            <a:prstGeom prst="straightConnector1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miter lim="800000"/>
              <a:tailEnd type="triangle"/>
            </a:ln>
            <a:effectLst/>
          </p:spPr>
        </p:cxnSp>
      </p:grpSp>
      <p:grpSp>
        <p:nvGrpSpPr>
          <p:cNvPr id="65" name="群組 94">
            <a:extLst>
              <a:ext uri="{FF2B5EF4-FFF2-40B4-BE49-F238E27FC236}">
                <a16:creationId xmlns:a16="http://schemas.microsoft.com/office/drawing/2014/main" id="{D76E44D6-E312-48F0-90A7-5615C969912B}"/>
              </a:ext>
            </a:extLst>
          </p:cNvPr>
          <p:cNvGrpSpPr/>
          <p:nvPr/>
        </p:nvGrpSpPr>
        <p:grpSpPr>
          <a:xfrm>
            <a:off x="7645801" y="3720034"/>
            <a:ext cx="1839368" cy="1052823"/>
            <a:chOff x="401919" y="3795863"/>
            <a:chExt cx="1839368" cy="1052823"/>
          </a:xfrm>
        </p:grpSpPr>
        <p:sp>
          <p:nvSpPr>
            <p:cNvPr id="66" name="矩形 65">
              <a:extLst>
                <a:ext uri="{FF2B5EF4-FFF2-40B4-BE49-F238E27FC236}">
                  <a16:creationId xmlns:a16="http://schemas.microsoft.com/office/drawing/2014/main" id="{65DD6379-8212-4BDA-B4E6-E57CD5E1745D}"/>
                </a:ext>
              </a:extLst>
            </p:cNvPr>
            <p:cNvSpPr/>
            <p:nvPr/>
          </p:nvSpPr>
          <p:spPr>
            <a:xfrm>
              <a:off x="1717885" y="3795863"/>
              <a:ext cx="288000" cy="540000"/>
            </a:xfrm>
            <a:prstGeom prst="rect">
              <a:avLst/>
            </a:prstGeom>
            <a:gradFill rotWithShape="1">
              <a:gsLst>
                <a:gs pos="0">
                  <a:srgbClr val="5B9BD5">
                    <a:lumMod val="110000"/>
                    <a:satMod val="105000"/>
                    <a:tint val="67000"/>
                  </a:srgbClr>
                </a:gs>
                <a:gs pos="50000">
                  <a:srgbClr val="5B9BD5">
                    <a:lumMod val="105000"/>
                    <a:satMod val="103000"/>
                    <a:tint val="73000"/>
                  </a:srgbClr>
                </a:gs>
                <a:gs pos="100000">
                  <a:srgbClr val="5B9BD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5B9BD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文字方塊 96">
                  <a:extLst>
                    <a:ext uri="{FF2B5EF4-FFF2-40B4-BE49-F238E27FC236}">
                      <a16:creationId xmlns:a16="http://schemas.microsoft.com/office/drawing/2014/main" id="{35C05A69-52C5-43DC-95C9-232BBA1C5E23}"/>
                    </a:ext>
                  </a:extLst>
                </p:cNvPr>
                <p:cNvSpPr txBox="1"/>
                <p:nvPr/>
              </p:nvSpPr>
              <p:spPr>
                <a:xfrm>
                  <a:off x="1526126" y="3833406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97" name="文字方塊 96">
                  <a:extLst>
                    <a:ext uri="{FF2B5EF4-FFF2-40B4-BE49-F238E27FC236}">
                      <a16:creationId xmlns:a16="http://schemas.microsoft.com/office/drawing/2014/main" id="{35C05A69-52C5-43DC-95C9-232BBA1C5E2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26" y="3833406"/>
                  <a:ext cx="715161" cy="461665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8" name="矩形 67">
              <a:extLst>
                <a:ext uri="{FF2B5EF4-FFF2-40B4-BE49-F238E27FC236}">
                  <a16:creationId xmlns:a16="http://schemas.microsoft.com/office/drawing/2014/main" id="{DC861C16-F529-4148-A79C-2788F9CA4E83}"/>
                </a:ext>
              </a:extLst>
            </p:cNvPr>
            <p:cNvSpPr/>
            <p:nvPr/>
          </p:nvSpPr>
          <p:spPr>
            <a:xfrm>
              <a:off x="1145507" y="3795863"/>
              <a:ext cx="288000" cy="540000"/>
            </a:xfrm>
            <a:prstGeom prst="rect">
              <a:avLst/>
            </a:prstGeom>
            <a:gradFill rotWithShape="1">
              <a:gsLst>
                <a:gs pos="0">
                  <a:srgbClr val="FFC000">
                    <a:lumMod val="110000"/>
                    <a:satMod val="105000"/>
                    <a:tint val="67000"/>
                  </a:srgbClr>
                </a:gs>
                <a:gs pos="50000">
                  <a:srgbClr val="FFC000">
                    <a:lumMod val="105000"/>
                    <a:satMod val="103000"/>
                    <a:tint val="73000"/>
                  </a:srgbClr>
                </a:gs>
                <a:gs pos="100000">
                  <a:srgbClr val="FFC000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文字方塊 98">
                  <a:extLst>
                    <a:ext uri="{FF2B5EF4-FFF2-40B4-BE49-F238E27FC236}">
                      <a16:creationId xmlns:a16="http://schemas.microsoft.com/office/drawing/2014/main" id="{0843BFA9-51E7-41DF-8430-AF5CF51EF49C}"/>
                    </a:ext>
                  </a:extLst>
                </p:cNvPr>
                <p:cNvSpPr txBox="1"/>
                <p:nvPr/>
              </p:nvSpPr>
              <p:spPr>
                <a:xfrm>
                  <a:off x="964022" y="3843680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99" name="文字方塊 98">
                  <a:extLst>
                    <a:ext uri="{FF2B5EF4-FFF2-40B4-BE49-F238E27FC236}">
                      <a16:creationId xmlns:a16="http://schemas.microsoft.com/office/drawing/2014/main" id="{0843BFA9-51E7-41DF-8430-AF5CF51EF49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4022" y="3843680"/>
                  <a:ext cx="715161" cy="461665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0" name="矩形 69">
              <a:extLst>
                <a:ext uri="{FF2B5EF4-FFF2-40B4-BE49-F238E27FC236}">
                  <a16:creationId xmlns:a16="http://schemas.microsoft.com/office/drawing/2014/main" id="{08AF0850-D239-40B4-968D-5DF3E3EDA8B4}"/>
                </a:ext>
              </a:extLst>
            </p:cNvPr>
            <p:cNvSpPr/>
            <p:nvPr/>
          </p:nvSpPr>
          <p:spPr>
            <a:xfrm>
              <a:off x="583404" y="3795863"/>
              <a:ext cx="288000" cy="540000"/>
            </a:xfrm>
            <a:prstGeom prst="rect">
              <a:avLst/>
            </a:prstGeom>
            <a:gradFill rotWithShape="1">
              <a:gsLst>
                <a:gs pos="0">
                  <a:srgbClr val="ED7D31">
                    <a:lumMod val="110000"/>
                    <a:satMod val="105000"/>
                    <a:tint val="67000"/>
                  </a:srgbClr>
                </a:gs>
                <a:gs pos="50000">
                  <a:srgbClr val="ED7D31">
                    <a:lumMod val="105000"/>
                    <a:satMod val="103000"/>
                    <a:tint val="73000"/>
                  </a:srgbClr>
                </a:gs>
                <a:gs pos="100000">
                  <a:srgbClr val="ED7D31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ED7D3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文字方塊 100">
                  <a:extLst>
                    <a:ext uri="{FF2B5EF4-FFF2-40B4-BE49-F238E27FC236}">
                      <a16:creationId xmlns:a16="http://schemas.microsoft.com/office/drawing/2014/main" id="{47F583DF-037D-4FA1-AF0F-1001093CAC78}"/>
                    </a:ext>
                  </a:extLst>
                </p:cNvPr>
                <p:cNvSpPr txBox="1"/>
                <p:nvPr/>
              </p:nvSpPr>
              <p:spPr>
                <a:xfrm>
                  <a:off x="401919" y="3843680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101" name="文字方塊 100">
                  <a:extLst>
                    <a:ext uri="{FF2B5EF4-FFF2-40B4-BE49-F238E27FC236}">
                      <a16:creationId xmlns:a16="http://schemas.microsoft.com/office/drawing/2014/main" id="{47F583DF-037D-4FA1-AF0F-1001093CAC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1919" y="3843680"/>
                  <a:ext cx="715161" cy="461665"/>
                </a:xfrm>
                <a:prstGeom prst="rect">
                  <a:avLst/>
                </a:prstGeom>
                <a:blipFill>
                  <a:blip r:embed="rId18"/>
                  <a:stretch>
                    <a:fillRect b="-1066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2" name="直線單箭頭接點 101">
              <a:extLst>
                <a:ext uri="{FF2B5EF4-FFF2-40B4-BE49-F238E27FC236}">
                  <a16:creationId xmlns:a16="http://schemas.microsoft.com/office/drawing/2014/main" id="{A48E0C3E-FBB9-4B40-9F64-3B9FE0831C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8095" y="4339810"/>
              <a:ext cx="0" cy="508876"/>
            </a:xfrm>
            <a:prstGeom prst="straightConnector1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73" name="直線單箭頭接點 102">
              <a:extLst>
                <a:ext uri="{FF2B5EF4-FFF2-40B4-BE49-F238E27FC236}">
                  <a16:creationId xmlns:a16="http://schemas.microsoft.com/office/drawing/2014/main" id="{A0DFA8C1-6BC0-4E93-840C-B93FE76B7B30}"/>
                </a:ext>
              </a:extLst>
            </p:cNvPr>
            <p:cNvCxnSpPr>
              <a:cxnSpLocks/>
            </p:cNvCxnSpPr>
            <p:nvPr/>
          </p:nvCxnSpPr>
          <p:spPr>
            <a:xfrm>
              <a:off x="716018" y="4619649"/>
              <a:ext cx="1145867" cy="0"/>
            </a:xfrm>
            <a:prstGeom prst="straightConnector1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74" name="直線單箭頭接點 103">
              <a:extLst>
                <a:ext uri="{FF2B5EF4-FFF2-40B4-BE49-F238E27FC236}">
                  <a16:creationId xmlns:a16="http://schemas.microsoft.com/office/drawing/2014/main" id="{087606D6-E0D9-4CD8-ACB6-15DBFF7885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018" y="4337800"/>
              <a:ext cx="0" cy="271494"/>
            </a:xfrm>
            <a:prstGeom prst="straightConnector1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75" name="直線單箭頭接點 104">
              <a:extLst>
                <a:ext uri="{FF2B5EF4-FFF2-40B4-BE49-F238E27FC236}">
                  <a16:creationId xmlns:a16="http://schemas.microsoft.com/office/drawing/2014/main" id="{EA04529C-051D-4BCF-9694-8B87968EE1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61885" y="4337800"/>
              <a:ext cx="0" cy="271494"/>
            </a:xfrm>
            <a:prstGeom prst="straightConnector1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miter lim="800000"/>
              <a:tailEnd type="triangle"/>
            </a:ln>
            <a:effectLst/>
          </p:spPr>
        </p:cxnSp>
      </p:grpSp>
      <p:sp>
        <p:nvSpPr>
          <p:cNvPr id="76" name="橢圓 7">
            <a:extLst>
              <a:ext uri="{FF2B5EF4-FFF2-40B4-BE49-F238E27FC236}">
                <a16:creationId xmlns:a16="http://schemas.microsoft.com/office/drawing/2014/main" id="{2B63B28E-5961-42CF-9F0E-AE1EDB4CAA45}"/>
              </a:ext>
            </a:extLst>
          </p:cNvPr>
          <p:cNvSpPr/>
          <p:nvPr/>
        </p:nvSpPr>
        <p:spPr>
          <a:xfrm>
            <a:off x="1413528" y="2524614"/>
            <a:ext cx="180000" cy="180000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77" name="橢圓 107">
            <a:extLst>
              <a:ext uri="{FF2B5EF4-FFF2-40B4-BE49-F238E27FC236}">
                <a16:creationId xmlns:a16="http://schemas.microsoft.com/office/drawing/2014/main" id="{70A0BD40-7E9D-4417-8B9D-E9E96059A1BD}"/>
              </a:ext>
            </a:extLst>
          </p:cNvPr>
          <p:cNvSpPr/>
          <p:nvPr/>
        </p:nvSpPr>
        <p:spPr>
          <a:xfrm>
            <a:off x="3711205" y="2533081"/>
            <a:ext cx="180000" cy="180000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78" name="橢圓 110">
            <a:extLst>
              <a:ext uri="{FF2B5EF4-FFF2-40B4-BE49-F238E27FC236}">
                <a16:creationId xmlns:a16="http://schemas.microsoft.com/office/drawing/2014/main" id="{A0599288-5924-402D-AC13-D20F6250F251}"/>
              </a:ext>
            </a:extLst>
          </p:cNvPr>
          <p:cNvSpPr/>
          <p:nvPr/>
        </p:nvSpPr>
        <p:spPr>
          <a:xfrm>
            <a:off x="5916614" y="2541939"/>
            <a:ext cx="180000" cy="180000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79" name="橢圓 113">
            <a:extLst>
              <a:ext uri="{FF2B5EF4-FFF2-40B4-BE49-F238E27FC236}">
                <a16:creationId xmlns:a16="http://schemas.microsoft.com/office/drawing/2014/main" id="{FAD1A2A2-F846-4C3C-9CE8-45F29DF35A42}"/>
              </a:ext>
            </a:extLst>
          </p:cNvPr>
          <p:cNvSpPr/>
          <p:nvPr/>
        </p:nvSpPr>
        <p:spPr>
          <a:xfrm>
            <a:off x="8167574" y="2567340"/>
            <a:ext cx="180000" cy="180000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cxnSp>
        <p:nvCxnSpPr>
          <p:cNvPr id="80" name="直線單箭頭接點 114">
            <a:extLst>
              <a:ext uri="{FF2B5EF4-FFF2-40B4-BE49-F238E27FC236}">
                <a16:creationId xmlns:a16="http://schemas.microsoft.com/office/drawing/2014/main" id="{7C94D2AE-7C6E-42A4-B09E-1157D290EE1A}"/>
              </a:ext>
            </a:extLst>
          </p:cNvPr>
          <p:cNvCxnSpPr>
            <a:cxnSpLocks/>
            <a:stCxn id="37" idx="0"/>
            <a:endCxn id="79" idx="4"/>
          </p:cNvCxnSpPr>
          <p:nvPr/>
        </p:nvCxnSpPr>
        <p:spPr>
          <a:xfrm flipV="1">
            <a:off x="1198254" y="2747340"/>
            <a:ext cx="7059320" cy="965442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81" name="直線單箭頭接點 119">
            <a:extLst>
              <a:ext uri="{FF2B5EF4-FFF2-40B4-BE49-F238E27FC236}">
                <a16:creationId xmlns:a16="http://schemas.microsoft.com/office/drawing/2014/main" id="{4CEEB10A-2B57-4511-AC66-10A8B2323D1C}"/>
              </a:ext>
            </a:extLst>
          </p:cNvPr>
          <p:cNvCxnSpPr>
            <a:cxnSpLocks/>
            <a:stCxn id="37" idx="0"/>
            <a:endCxn id="78" idx="4"/>
          </p:cNvCxnSpPr>
          <p:nvPr/>
        </p:nvCxnSpPr>
        <p:spPr>
          <a:xfrm flipV="1">
            <a:off x="1198254" y="2721939"/>
            <a:ext cx="4808360" cy="990843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82" name="直線單箭頭接點 120">
            <a:extLst>
              <a:ext uri="{FF2B5EF4-FFF2-40B4-BE49-F238E27FC236}">
                <a16:creationId xmlns:a16="http://schemas.microsoft.com/office/drawing/2014/main" id="{23D060E9-A98D-4336-9C5B-660E70E94A70}"/>
              </a:ext>
            </a:extLst>
          </p:cNvPr>
          <p:cNvCxnSpPr>
            <a:cxnSpLocks/>
            <a:stCxn id="37" idx="0"/>
            <a:endCxn id="77" idx="4"/>
          </p:cNvCxnSpPr>
          <p:nvPr/>
        </p:nvCxnSpPr>
        <p:spPr>
          <a:xfrm flipV="1">
            <a:off x="1198254" y="2713081"/>
            <a:ext cx="2602951" cy="999701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83" name="直線單箭頭接點 105">
            <a:extLst>
              <a:ext uri="{FF2B5EF4-FFF2-40B4-BE49-F238E27FC236}">
                <a16:creationId xmlns:a16="http://schemas.microsoft.com/office/drawing/2014/main" id="{7A7098CD-5A03-4E41-B494-B52BC2F074ED}"/>
              </a:ext>
            </a:extLst>
          </p:cNvPr>
          <p:cNvCxnSpPr>
            <a:cxnSpLocks/>
            <a:stCxn id="37" idx="0"/>
            <a:endCxn id="76" idx="4"/>
          </p:cNvCxnSpPr>
          <p:nvPr/>
        </p:nvCxnSpPr>
        <p:spPr>
          <a:xfrm flipV="1">
            <a:off x="1198254" y="2704614"/>
            <a:ext cx="305274" cy="1008168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文字方塊 131">
                <a:extLst>
                  <a:ext uri="{FF2B5EF4-FFF2-40B4-BE49-F238E27FC236}">
                    <a16:creationId xmlns:a16="http://schemas.microsoft.com/office/drawing/2014/main" id="{0716B576-9B54-409B-BDA7-861A7A2A430A}"/>
                  </a:ext>
                </a:extLst>
              </p:cNvPr>
              <p:cNvSpPr txBox="1"/>
              <p:nvPr/>
            </p:nvSpPr>
            <p:spPr>
              <a:xfrm>
                <a:off x="1337444" y="2106153"/>
                <a:ext cx="565091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0" lang="zh-TW" altLang="en-US" sz="24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0" lang="zh-TW" altLang="en-US" sz="24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1,1</m:t>
                          </m:r>
                        </m:sub>
                      </m:sSub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84" name="文字方塊 131">
                <a:extLst>
                  <a:ext uri="{FF2B5EF4-FFF2-40B4-BE49-F238E27FC236}">
                    <a16:creationId xmlns:a16="http://schemas.microsoft.com/office/drawing/2014/main" id="{0716B576-9B54-409B-BDA7-861A7A2A43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7444" y="2106153"/>
                <a:ext cx="565091" cy="385555"/>
              </a:xfrm>
              <a:prstGeom prst="rect">
                <a:avLst/>
              </a:prstGeom>
              <a:blipFill>
                <a:blip r:embed="rId19"/>
                <a:stretch>
                  <a:fillRect l="-6452" t="-14063" r="-26882" b="-93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文字方塊 133">
                <a:extLst>
                  <a:ext uri="{FF2B5EF4-FFF2-40B4-BE49-F238E27FC236}">
                    <a16:creationId xmlns:a16="http://schemas.microsoft.com/office/drawing/2014/main" id="{B362D09D-27F2-40E3-A28F-35BFE4FE1A91}"/>
                  </a:ext>
                </a:extLst>
              </p:cNvPr>
              <p:cNvSpPr txBox="1"/>
              <p:nvPr/>
            </p:nvSpPr>
            <p:spPr>
              <a:xfrm>
                <a:off x="3610042" y="2106153"/>
                <a:ext cx="565090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0" lang="zh-TW" altLang="en-US" sz="24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0" lang="zh-TW" altLang="en-US" sz="24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1,2</m:t>
                          </m:r>
                        </m:sub>
                      </m:sSub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85" name="文字方塊 133">
                <a:extLst>
                  <a:ext uri="{FF2B5EF4-FFF2-40B4-BE49-F238E27FC236}">
                    <a16:creationId xmlns:a16="http://schemas.microsoft.com/office/drawing/2014/main" id="{B362D09D-27F2-40E3-A28F-35BFE4FE1A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0042" y="2106153"/>
                <a:ext cx="565090" cy="385555"/>
              </a:xfrm>
              <a:prstGeom prst="rect">
                <a:avLst/>
              </a:prstGeom>
              <a:blipFill>
                <a:blip r:embed="rId20"/>
                <a:stretch>
                  <a:fillRect l="-6452" t="-14063" r="-26882" b="-93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文字方塊 137">
                <a:extLst>
                  <a:ext uri="{FF2B5EF4-FFF2-40B4-BE49-F238E27FC236}">
                    <a16:creationId xmlns:a16="http://schemas.microsoft.com/office/drawing/2014/main" id="{59DD0272-3037-403E-AAF4-217D07B930F3}"/>
                  </a:ext>
                </a:extLst>
              </p:cNvPr>
              <p:cNvSpPr txBox="1"/>
              <p:nvPr/>
            </p:nvSpPr>
            <p:spPr>
              <a:xfrm>
                <a:off x="5761240" y="2106153"/>
                <a:ext cx="565090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0" lang="zh-TW" altLang="en-US" sz="24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0" lang="zh-TW" altLang="en-US" sz="24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1,3</m:t>
                          </m:r>
                        </m:sub>
                      </m:sSub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86" name="文字方塊 137">
                <a:extLst>
                  <a:ext uri="{FF2B5EF4-FFF2-40B4-BE49-F238E27FC236}">
                    <a16:creationId xmlns:a16="http://schemas.microsoft.com/office/drawing/2014/main" id="{59DD0272-3037-403E-AAF4-217D07B930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1240" y="2106153"/>
                <a:ext cx="565090" cy="385555"/>
              </a:xfrm>
              <a:prstGeom prst="rect">
                <a:avLst/>
              </a:prstGeom>
              <a:blipFill>
                <a:blip r:embed="rId21"/>
                <a:stretch>
                  <a:fillRect l="-6452" t="-14063" r="-26882" b="-93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文字方塊 138">
                <a:extLst>
                  <a:ext uri="{FF2B5EF4-FFF2-40B4-BE49-F238E27FC236}">
                    <a16:creationId xmlns:a16="http://schemas.microsoft.com/office/drawing/2014/main" id="{AD81E8AF-4B00-44BA-AEC8-CD4A12EF42F4}"/>
                  </a:ext>
                </a:extLst>
              </p:cNvPr>
              <p:cNvSpPr txBox="1"/>
              <p:nvPr/>
            </p:nvSpPr>
            <p:spPr>
              <a:xfrm>
                <a:off x="8117105" y="2122376"/>
                <a:ext cx="565091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0" lang="zh-TW" altLang="en-US" sz="24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0" lang="zh-TW" altLang="en-US" sz="24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1,4</m:t>
                          </m:r>
                        </m:sub>
                      </m:sSub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87" name="文字方塊 138">
                <a:extLst>
                  <a:ext uri="{FF2B5EF4-FFF2-40B4-BE49-F238E27FC236}">
                    <a16:creationId xmlns:a16="http://schemas.microsoft.com/office/drawing/2014/main" id="{AD81E8AF-4B00-44BA-AEC8-CD4A12EF42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7105" y="2122376"/>
                <a:ext cx="565091" cy="385555"/>
              </a:xfrm>
              <a:prstGeom prst="rect">
                <a:avLst/>
              </a:prstGeom>
              <a:blipFill>
                <a:blip r:embed="rId22"/>
                <a:stretch>
                  <a:fillRect l="-7609" t="-14286" r="-27174" b="-11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文字方塊 140">
                <a:extLst>
                  <a:ext uri="{FF2B5EF4-FFF2-40B4-BE49-F238E27FC236}">
                    <a16:creationId xmlns:a16="http://schemas.microsoft.com/office/drawing/2014/main" id="{B249C74F-1BCC-40EA-88CC-58CB0BFE0B6E}"/>
                  </a:ext>
                </a:extLst>
              </p:cNvPr>
              <p:cNvSpPr txBox="1"/>
              <p:nvPr/>
            </p:nvSpPr>
            <p:spPr>
              <a:xfrm>
                <a:off x="8197690" y="4877889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88" name="文字方塊 140">
                <a:extLst>
                  <a:ext uri="{FF2B5EF4-FFF2-40B4-BE49-F238E27FC236}">
                    <a16:creationId xmlns:a16="http://schemas.microsoft.com/office/drawing/2014/main" id="{B249C74F-1BCC-40EA-88CC-58CB0BFE0B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7690" y="4877889"/>
                <a:ext cx="715161" cy="461665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文字方塊 141">
                <a:extLst>
                  <a:ext uri="{FF2B5EF4-FFF2-40B4-BE49-F238E27FC236}">
                    <a16:creationId xmlns:a16="http://schemas.microsoft.com/office/drawing/2014/main" id="{D52FDE77-DA0C-4287-9AC6-C3BF462C9E0E}"/>
                  </a:ext>
                </a:extLst>
              </p:cNvPr>
              <p:cNvSpPr txBox="1"/>
              <p:nvPr/>
            </p:nvSpPr>
            <p:spPr>
              <a:xfrm>
                <a:off x="5950016" y="4866816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89" name="文字方塊 141">
                <a:extLst>
                  <a:ext uri="{FF2B5EF4-FFF2-40B4-BE49-F238E27FC236}">
                    <a16:creationId xmlns:a16="http://schemas.microsoft.com/office/drawing/2014/main" id="{D52FDE77-DA0C-4287-9AC6-C3BF462C9E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0016" y="4866816"/>
                <a:ext cx="715161" cy="461665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文字方塊 142">
                <a:extLst>
                  <a:ext uri="{FF2B5EF4-FFF2-40B4-BE49-F238E27FC236}">
                    <a16:creationId xmlns:a16="http://schemas.microsoft.com/office/drawing/2014/main" id="{CDC5C4F6-6227-4CC2-91C5-85BC49507550}"/>
                  </a:ext>
                </a:extLst>
              </p:cNvPr>
              <p:cNvSpPr txBox="1"/>
              <p:nvPr/>
            </p:nvSpPr>
            <p:spPr>
              <a:xfrm>
                <a:off x="3737761" y="4866816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90" name="文字方塊 142">
                <a:extLst>
                  <a:ext uri="{FF2B5EF4-FFF2-40B4-BE49-F238E27FC236}">
                    <a16:creationId xmlns:a16="http://schemas.microsoft.com/office/drawing/2014/main" id="{CDC5C4F6-6227-4CC2-91C5-85BC495075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7761" y="4866816"/>
                <a:ext cx="715161" cy="461665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文字方塊 143">
                <a:extLst>
                  <a:ext uri="{FF2B5EF4-FFF2-40B4-BE49-F238E27FC236}">
                    <a16:creationId xmlns:a16="http://schemas.microsoft.com/office/drawing/2014/main" id="{5B93F637-5784-4D08-A629-B36257DE3427}"/>
                  </a:ext>
                </a:extLst>
              </p:cNvPr>
              <p:cNvSpPr txBox="1"/>
              <p:nvPr/>
            </p:nvSpPr>
            <p:spPr>
              <a:xfrm>
                <a:off x="1444653" y="4859350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91" name="文字方塊 143">
                <a:extLst>
                  <a:ext uri="{FF2B5EF4-FFF2-40B4-BE49-F238E27FC236}">
                    <a16:creationId xmlns:a16="http://schemas.microsoft.com/office/drawing/2014/main" id="{5B93F637-5784-4D08-A629-B36257DE34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4653" y="4859350"/>
                <a:ext cx="715161" cy="461665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2" name="群組 1">
            <a:extLst>
              <a:ext uri="{FF2B5EF4-FFF2-40B4-BE49-F238E27FC236}">
                <a16:creationId xmlns:a16="http://schemas.microsoft.com/office/drawing/2014/main" id="{822E1E52-6322-40C4-865F-889D703F6C18}"/>
              </a:ext>
            </a:extLst>
          </p:cNvPr>
          <p:cNvGrpSpPr/>
          <p:nvPr/>
        </p:nvGrpSpPr>
        <p:grpSpPr>
          <a:xfrm>
            <a:off x="1428298" y="1182605"/>
            <a:ext cx="715161" cy="605813"/>
            <a:chOff x="635402" y="1337615"/>
            <a:chExt cx="715161" cy="605813"/>
          </a:xfrm>
        </p:grpSpPr>
        <p:sp>
          <p:nvSpPr>
            <p:cNvPr id="93" name="矩形 92">
              <a:extLst>
                <a:ext uri="{FF2B5EF4-FFF2-40B4-BE49-F238E27FC236}">
                  <a16:creationId xmlns:a16="http://schemas.microsoft.com/office/drawing/2014/main" id="{84B7A62B-F323-4C8E-B9FE-589F0D902A23}"/>
                </a:ext>
              </a:extLst>
            </p:cNvPr>
            <p:cNvSpPr/>
            <p:nvPr/>
          </p:nvSpPr>
          <p:spPr>
            <a:xfrm>
              <a:off x="733189" y="1337615"/>
              <a:ext cx="461666" cy="605813"/>
            </a:xfrm>
            <a:prstGeom prst="rect">
              <a:avLst/>
            </a:prstGeom>
            <a:gradFill rotWithShape="1">
              <a:gsLst>
                <a:gs pos="0">
                  <a:srgbClr val="70AD47">
                    <a:lumMod val="110000"/>
                    <a:satMod val="105000"/>
                    <a:tint val="67000"/>
                  </a:srgbClr>
                </a:gs>
                <a:gs pos="50000">
                  <a:srgbClr val="70AD47">
                    <a:lumMod val="105000"/>
                    <a:satMod val="103000"/>
                    <a:tint val="73000"/>
                  </a:srgbClr>
                </a:gs>
                <a:gs pos="100000">
                  <a:srgbClr val="70AD47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70AD47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文字方塊 116">
                  <a:extLst>
                    <a:ext uri="{FF2B5EF4-FFF2-40B4-BE49-F238E27FC236}">
                      <a16:creationId xmlns:a16="http://schemas.microsoft.com/office/drawing/2014/main" id="{07CEA81A-83E9-4CB4-8A43-D4602BF7C715}"/>
                    </a:ext>
                  </a:extLst>
                </p:cNvPr>
                <p:cNvSpPr txBox="1"/>
                <p:nvPr/>
              </p:nvSpPr>
              <p:spPr>
                <a:xfrm>
                  <a:off x="635402" y="1417137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117" name="文字方塊 116">
                  <a:extLst>
                    <a:ext uri="{FF2B5EF4-FFF2-40B4-BE49-F238E27FC236}">
                      <a16:creationId xmlns:a16="http://schemas.microsoft.com/office/drawing/2014/main" id="{07CEA81A-83E9-4CB4-8A43-D4602BF7C71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5402" y="1417137"/>
                  <a:ext cx="715161" cy="461665"/>
                </a:xfrm>
                <a:prstGeom prst="rect">
                  <a:avLst/>
                </a:prstGeom>
                <a:blipFill>
                  <a:blip r:embed="rId2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95" name="直線單箭頭接點 117">
            <a:extLst>
              <a:ext uri="{FF2B5EF4-FFF2-40B4-BE49-F238E27FC236}">
                <a16:creationId xmlns:a16="http://schemas.microsoft.com/office/drawing/2014/main" id="{357D3157-4442-4D16-BBF1-F5CDF45475F6}"/>
              </a:ext>
            </a:extLst>
          </p:cNvPr>
          <p:cNvCxnSpPr>
            <a:cxnSpLocks/>
            <a:endCxn id="97" idx="2"/>
          </p:cNvCxnSpPr>
          <p:nvPr/>
        </p:nvCxnSpPr>
        <p:spPr>
          <a:xfrm flipH="1" flipV="1">
            <a:off x="2331680" y="2794376"/>
            <a:ext cx="9200" cy="894762"/>
          </a:xfrm>
          <a:prstGeom prst="straightConnector1">
            <a:avLst/>
          </a:prstGeom>
          <a:noFill/>
          <a:ln w="25400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grpSp>
        <p:nvGrpSpPr>
          <p:cNvPr id="96" name="群組 26">
            <a:extLst>
              <a:ext uri="{FF2B5EF4-FFF2-40B4-BE49-F238E27FC236}">
                <a16:creationId xmlns:a16="http://schemas.microsoft.com/office/drawing/2014/main" id="{16664FD2-DC5D-491D-9571-F768D0B58EAA}"/>
              </a:ext>
            </a:extLst>
          </p:cNvPr>
          <p:cNvGrpSpPr/>
          <p:nvPr/>
        </p:nvGrpSpPr>
        <p:grpSpPr>
          <a:xfrm>
            <a:off x="2182488" y="2484363"/>
            <a:ext cx="298383" cy="310013"/>
            <a:chOff x="-105878" y="1740168"/>
            <a:chExt cx="461666" cy="461665"/>
          </a:xfrm>
        </p:grpSpPr>
        <p:sp>
          <p:nvSpPr>
            <p:cNvPr id="97" name="矩形 96">
              <a:extLst>
                <a:ext uri="{FF2B5EF4-FFF2-40B4-BE49-F238E27FC236}">
                  <a16:creationId xmlns:a16="http://schemas.microsoft.com/office/drawing/2014/main" id="{658F9F33-67F5-4DFF-A7F8-5B3B85F7D945}"/>
                </a:ext>
              </a:extLst>
            </p:cNvPr>
            <p:cNvSpPr/>
            <p:nvPr/>
          </p:nvSpPr>
          <p:spPr>
            <a:xfrm>
              <a:off x="-105878" y="1740168"/>
              <a:ext cx="461666" cy="461665"/>
            </a:xfrm>
            <a:prstGeom prst="rect">
              <a:avLst/>
            </a:prstGeom>
            <a:gradFill rotWithShape="1">
              <a:gsLst>
                <a:gs pos="0">
                  <a:srgbClr val="A5A5A5">
                    <a:lumMod val="110000"/>
                    <a:satMod val="105000"/>
                    <a:tint val="67000"/>
                  </a:srgbClr>
                </a:gs>
                <a:gs pos="50000">
                  <a:srgbClr val="A5A5A5">
                    <a:lumMod val="105000"/>
                    <a:satMod val="103000"/>
                    <a:tint val="73000"/>
                  </a:srgbClr>
                </a:gs>
                <a:gs pos="100000">
                  <a:srgbClr val="A5A5A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p:grpSp>
          <p:nvGrpSpPr>
            <p:cNvPr id="98" name="群組 23">
              <a:extLst>
                <a:ext uri="{FF2B5EF4-FFF2-40B4-BE49-F238E27FC236}">
                  <a16:creationId xmlns:a16="http://schemas.microsoft.com/office/drawing/2014/main" id="{1723408B-8855-4FD7-92AA-70A9151F941A}"/>
                </a:ext>
              </a:extLst>
            </p:cNvPr>
            <p:cNvGrpSpPr/>
            <p:nvPr/>
          </p:nvGrpSpPr>
          <p:grpSpPr>
            <a:xfrm rot="21265833">
              <a:off x="-30571" y="1828628"/>
              <a:ext cx="317144" cy="302092"/>
              <a:chOff x="-43095" y="1828685"/>
              <a:chExt cx="317144" cy="302092"/>
            </a:xfrm>
          </p:grpSpPr>
          <p:cxnSp>
            <p:nvCxnSpPr>
              <p:cNvPr id="99" name="直線接點 22">
                <a:extLst>
                  <a:ext uri="{FF2B5EF4-FFF2-40B4-BE49-F238E27FC236}">
                    <a16:creationId xmlns:a16="http://schemas.microsoft.com/office/drawing/2014/main" id="{C530E308-8CB2-4D73-8CA6-4976789A9EE5}"/>
                  </a:ext>
                </a:extLst>
              </p:cNvPr>
              <p:cNvCxnSpPr>
                <a:cxnSpLocks/>
              </p:cNvCxnSpPr>
              <p:nvPr/>
            </p:nvCxnSpPr>
            <p:spPr>
              <a:xfrm rot="334167">
                <a:off x="-34638" y="1828685"/>
                <a:ext cx="308687" cy="302092"/>
              </a:xfrm>
              <a:prstGeom prst="line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100" name="直線接點 118">
                <a:extLst>
                  <a:ext uri="{FF2B5EF4-FFF2-40B4-BE49-F238E27FC236}">
                    <a16:creationId xmlns:a16="http://schemas.microsoft.com/office/drawing/2014/main" id="{41D4FC8D-B1A0-4796-B313-93685356AACF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-19251" y="1826698"/>
                <a:ext cx="265075" cy="312764"/>
              </a:xfrm>
              <a:prstGeom prst="line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</p:grpSp>
      </p:grpSp>
      <p:cxnSp>
        <p:nvCxnSpPr>
          <p:cNvPr id="101" name="直線單箭頭接點 121">
            <a:extLst>
              <a:ext uri="{FF2B5EF4-FFF2-40B4-BE49-F238E27FC236}">
                <a16:creationId xmlns:a16="http://schemas.microsoft.com/office/drawing/2014/main" id="{49073DB5-C40B-47C6-8188-9B6B88C3C493}"/>
              </a:ext>
            </a:extLst>
          </p:cNvPr>
          <p:cNvCxnSpPr>
            <a:cxnSpLocks/>
            <a:endCxn id="103" idx="2"/>
          </p:cNvCxnSpPr>
          <p:nvPr/>
        </p:nvCxnSpPr>
        <p:spPr>
          <a:xfrm flipH="1" flipV="1">
            <a:off x="4594259" y="2801954"/>
            <a:ext cx="9200" cy="894762"/>
          </a:xfrm>
          <a:prstGeom prst="straightConnector1">
            <a:avLst/>
          </a:prstGeom>
          <a:noFill/>
          <a:ln w="25400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grpSp>
        <p:nvGrpSpPr>
          <p:cNvPr id="102" name="群組 127">
            <a:extLst>
              <a:ext uri="{FF2B5EF4-FFF2-40B4-BE49-F238E27FC236}">
                <a16:creationId xmlns:a16="http://schemas.microsoft.com/office/drawing/2014/main" id="{E46476D0-2D4D-4D0C-9164-D0F4DB987C30}"/>
              </a:ext>
            </a:extLst>
          </p:cNvPr>
          <p:cNvGrpSpPr/>
          <p:nvPr/>
        </p:nvGrpSpPr>
        <p:grpSpPr>
          <a:xfrm>
            <a:off x="4445067" y="2491941"/>
            <a:ext cx="298383" cy="310013"/>
            <a:chOff x="-105878" y="1740168"/>
            <a:chExt cx="461666" cy="461665"/>
          </a:xfrm>
        </p:grpSpPr>
        <p:sp>
          <p:nvSpPr>
            <p:cNvPr id="103" name="矩形 102">
              <a:extLst>
                <a:ext uri="{FF2B5EF4-FFF2-40B4-BE49-F238E27FC236}">
                  <a16:creationId xmlns:a16="http://schemas.microsoft.com/office/drawing/2014/main" id="{4D523360-9B00-4082-A129-3A00C4AC0D8D}"/>
                </a:ext>
              </a:extLst>
            </p:cNvPr>
            <p:cNvSpPr/>
            <p:nvPr/>
          </p:nvSpPr>
          <p:spPr>
            <a:xfrm>
              <a:off x="-105878" y="1740168"/>
              <a:ext cx="461666" cy="461665"/>
            </a:xfrm>
            <a:prstGeom prst="rect">
              <a:avLst/>
            </a:prstGeom>
            <a:gradFill rotWithShape="1">
              <a:gsLst>
                <a:gs pos="0">
                  <a:srgbClr val="A5A5A5">
                    <a:lumMod val="110000"/>
                    <a:satMod val="105000"/>
                    <a:tint val="67000"/>
                  </a:srgbClr>
                </a:gs>
                <a:gs pos="50000">
                  <a:srgbClr val="A5A5A5">
                    <a:lumMod val="105000"/>
                    <a:satMod val="103000"/>
                    <a:tint val="73000"/>
                  </a:srgbClr>
                </a:gs>
                <a:gs pos="100000">
                  <a:srgbClr val="A5A5A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p:grpSp>
          <p:nvGrpSpPr>
            <p:cNvPr id="104" name="群組 132">
              <a:extLst>
                <a:ext uri="{FF2B5EF4-FFF2-40B4-BE49-F238E27FC236}">
                  <a16:creationId xmlns:a16="http://schemas.microsoft.com/office/drawing/2014/main" id="{7BC5A6D1-5A3C-4885-9BC9-F967B0BE5E5B}"/>
                </a:ext>
              </a:extLst>
            </p:cNvPr>
            <p:cNvGrpSpPr/>
            <p:nvPr/>
          </p:nvGrpSpPr>
          <p:grpSpPr>
            <a:xfrm rot="21265833">
              <a:off x="-30571" y="1828628"/>
              <a:ext cx="317144" cy="302092"/>
              <a:chOff x="-43095" y="1828685"/>
              <a:chExt cx="317144" cy="302092"/>
            </a:xfrm>
          </p:grpSpPr>
          <p:cxnSp>
            <p:nvCxnSpPr>
              <p:cNvPr id="105" name="直線接點 134">
                <a:extLst>
                  <a:ext uri="{FF2B5EF4-FFF2-40B4-BE49-F238E27FC236}">
                    <a16:creationId xmlns:a16="http://schemas.microsoft.com/office/drawing/2014/main" id="{84C4E85B-846A-4B61-A3AF-440A0B935F46}"/>
                  </a:ext>
                </a:extLst>
              </p:cNvPr>
              <p:cNvCxnSpPr>
                <a:cxnSpLocks/>
              </p:cNvCxnSpPr>
              <p:nvPr/>
            </p:nvCxnSpPr>
            <p:spPr>
              <a:xfrm rot="334167">
                <a:off x="-34638" y="1828685"/>
                <a:ext cx="308687" cy="302092"/>
              </a:xfrm>
              <a:prstGeom prst="line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106" name="直線接點 135">
                <a:extLst>
                  <a:ext uri="{FF2B5EF4-FFF2-40B4-BE49-F238E27FC236}">
                    <a16:creationId xmlns:a16="http://schemas.microsoft.com/office/drawing/2014/main" id="{F9760EEF-BD96-46DA-BAD1-B39AC24D7E7C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-19251" y="1826698"/>
                <a:ext cx="265075" cy="312764"/>
              </a:xfrm>
              <a:prstGeom prst="line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</p:grpSp>
      </p:grpSp>
      <p:cxnSp>
        <p:nvCxnSpPr>
          <p:cNvPr id="107" name="直線單箭頭接點 136">
            <a:extLst>
              <a:ext uri="{FF2B5EF4-FFF2-40B4-BE49-F238E27FC236}">
                <a16:creationId xmlns:a16="http://schemas.microsoft.com/office/drawing/2014/main" id="{A73A118A-482D-46EF-A2A3-64584D0FA143}"/>
              </a:ext>
            </a:extLst>
          </p:cNvPr>
          <p:cNvCxnSpPr>
            <a:cxnSpLocks/>
            <a:endCxn id="109" idx="2"/>
          </p:cNvCxnSpPr>
          <p:nvPr/>
        </p:nvCxnSpPr>
        <p:spPr>
          <a:xfrm flipH="1" flipV="1">
            <a:off x="6855682" y="2817944"/>
            <a:ext cx="9200" cy="894762"/>
          </a:xfrm>
          <a:prstGeom prst="straightConnector1">
            <a:avLst/>
          </a:prstGeom>
          <a:noFill/>
          <a:ln w="25400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grpSp>
        <p:nvGrpSpPr>
          <p:cNvPr id="108" name="群組 144">
            <a:extLst>
              <a:ext uri="{FF2B5EF4-FFF2-40B4-BE49-F238E27FC236}">
                <a16:creationId xmlns:a16="http://schemas.microsoft.com/office/drawing/2014/main" id="{9C77DEC5-0F26-410D-825B-C341C8A267F5}"/>
              </a:ext>
            </a:extLst>
          </p:cNvPr>
          <p:cNvGrpSpPr/>
          <p:nvPr/>
        </p:nvGrpSpPr>
        <p:grpSpPr>
          <a:xfrm>
            <a:off x="6706490" y="2507931"/>
            <a:ext cx="298383" cy="310013"/>
            <a:chOff x="-105878" y="1740168"/>
            <a:chExt cx="461666" cy="461665"/>
          </a:xfrm>
        </p:grpSpPr>
        <p:sp>
          <p:nvSpPr>
            <p:cNvPr id="109" name="矩形 108">
              <a:extLst>
                <a:ext uri="{FF2B5EF4-FFF2-40B4-BE49-F238E27FC236}">
                  <a16:creationId xmlns:a16="http://schemas.microsoft.com/office/drawing/2014/main" id="{A91ECB5C-8C8F-44AB-9212-E83C91B8D313}"/>
                </a:ext>
              </a:extLst>
            </p:cNvPr>
            <p:cNvSpPr/>
            <p:nvPr/>
          </p:nvSpPr>
          <p:spPr>
            <a:xfrm>
              <a:off x="-105878" y="1740168"/>
              <a:ext cx="461666" cy="461665"/>
            </a:xfrm>
            <a:prstGeom prst="rect">
              <a:avLst/>
            </a:prstGeom>
            <a:gradFill rotWithShape="1">
              <a:gsLst>
                <a:gs pos="0">
                  <a:srgbClr val="A5A5A5">
                    <a:lumMod val="110000"/>
                    <a:satMod val="105000"/>
                    <a:tint val="67000"/>
                  </a:srgbClr>
                </a:gs>
                <a:gs pos="50000">
                  <a:srgbClr val="A5A5A5">
                    <a:lumMod val="105000"/>
                    <a:satMod val="103000"/>
                    <a:tint val="73000"/>
                  </a:srgbClr>
                </a:gs>
                <a:gs pos="100000">
                  <a:srgbClr val="A5A5A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p:grpSp>
          <p:nvGrpSpPr>
            <p:cNvPr id="110" name="群組 146">
              <a:extLst>
                <a:ext uri="{FF2B5EF4-FFF2-40B4-BE49-F238E27FC236}">
                  <a16:creationId xmlns:a16="http://schemas.microsoft.com/office/drawing/2014/main" id="{B28E44D4-DB12-476F-AA78-CF82C1B6E765}"/>
                </a:ext>
              </a:extLst>
            </p:cNvPr>
            <p:cNvGrpSpPr/>
            <p:nvPr/>
          </p:nvGrpSpPr>
          <p:grpSpPr>
            <a:xfrm rot="21265833">
              <a:off x="-30571" y="1828628"/>
              <a:ext cx="317144" cy="302092"/>
              <a:chOff x="-43095" y="1828685"/>
              <a:chExt cx="317144" cy="302092"/>
            </a:xfrm>
          </p:grpSpPr>
          <p:cxnSp>
            <p:nvCxnSpPr>
              <p:cNvPr id="111" name="直線接點 147">
                <a:extLst>
                  <a:ext uri="{FF2B5EF4-FFF2-40B4-BE49-F238E27FC236}">
                    <a16:creationId xmlns:a16="http://schemas.microsoft.com/office/drawing/2014/main" id="{30099532-DC94-4504-A320-6DFB36075246}"/>
                  </a:ext>
                </a:extLst>
              </p:cNvPr>
              <p:cNvCxnSpPr>
                <a:cxnSpLocks/>
              </p:cNvCxnSpPr>
              <p:nvPr/>
            </p:nvCxnSpPr>
            <p:spPr>
              <a:xfrm rot="334167">
                <a:off x="-34638" y="1828685"/>
                <a:ext cx="308687" cy="302092"/>
              </a:xfrm>
              <a:prstGeom prst="line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112" name="直線接點 148">
                <a:extLst>
                  <a:ext uri="{FF2B5EF4-FFF2-40B4-BE49-F238E27FC236}">
                    <a16:creationId xmlns:a16="http://schemas.microsoft.com/office/drawing/2014/main" id="{25078CDD-5068-49EC-8C43-CEC03F4BB792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-19251" y="1826698"/>
                <a:ext cx="265075" cy="312764"/>
              </a:xfrm>
              <a:prstGeom prst="line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</p:grpSp>
      </p:grpSp>
      <p:cxnSp>
        <p:nvCxnSpPr>
          <p:cNvPr id="113" name="直線單箭頭接點 149">
            <a:extLst>
              <a:ext uri="{FF2B5EF4-FFF2-40B4-BE49-F238E27FC236}">
                <a16:creationId xmlns:a16="http://schemas.microsoft.com/office/drawing/2014/main" id="{8D23D601-BA50-4690-82F7-0D413B0C903C}"/>
              </a:ext>
            </a:extLst>
          </p:cNvPr>
          <p:cNvCxnSpPr>
            <a:cxnSpLocks/>
            <a:endCxn id="115" idx="2"/>
          </p:cNvCxnSpPr>
          <p:nvPr/>
        </p:nvCxnSpPr>
        <p:spPr>
          <a:xfrm flipH="1" flipV="1">
            <a:off x="9085782" y="2834627"/>
            <a:ext cx="9200" cy="894762"/>
          </a:xfrm>
          <a:prstGeom prst="straightConnector1">
            <a:avLst/>
          </a:prstGeom>
          <a:noFill/>
          <a:ln w="25400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grpSp>
        <p:nvGrpSpPr>
          <p:cNvPr id="114" name="群組 150">
            <a:extLst>
              <a:ext uri="{FF2B5EF4-FFF2-40B4-BE49-F238E27FC236}">
                <a16:creationId xmlns:a16="http://schemas.microsoft.com/office/drawing/2014/main" id="{6D318239-F777-4625-885D-7F272B985ACB}"/>
              </a:ext>
            </a:extLst>
          </p:cNvPr>
          <p:cNvGrpSpPr/>
          <p:nvPr/>
        </p:nvGrpSpPr>
        <p:grpSpPr>
          <a:xfrm>
            <a:off x="8936590" y="2524614"/>
            <a:ext cx="298383" cy="310013"/>
            <a:chOff x="-105878" y="1740168"/>
            <a:chExt cx="461666" cy="461665"/>
          </a:xfrm>
        </p:grpSpPr>
        <p:sp>
          <p:nvSpPr>
            <p:cNvPr id="115" name="矩形 114">
              <a:extLst>
                <a:ext uri="{FF2B5EF4-FFF2-40B4-BE49-F238E27FC236}">
                  <a16:creationId xmlns:a16="http://schemas.microsoft.com/office/drawing/2014/main" id="{83A1F2E3-4FBE-42CF-977A-72658F3DDF29}"/>
                </a:ext>
              </a:extLst>
            </p:cNvPr>
            <p:cNvSpPr/>
            <p:nvPr/>
          </p:nvSpPr>
          <p:spPr>
            <a:xfrm>
              <a:off x="-105878" y="1740168"/>
              <a:ext cx="461666" cy="461665"/>
            </a:xfrm>
            <a:prstGeom prst="rect">
              <a:avLst/>
            </a:prstGeom>
            <a:gradFill rotWithShape="1">
              <a:gsLst>
                <a:gs pos="0">
                  <a:srgbClr val="A5A5A5">
                    <a:lumMod val="110000"/>
                    <a:satMod val="105000"/>
                    <a:tint val="67000"/>
                  </a:srgbClr>
                </a:gs>
                <a:gs pos="50000">
                  <a:srgbClr val="A5A5A5">
                    <a:lumMod val="105000"/>
                    <a:satMod val="103000"/>
                    <a:tint val="73000"/>
                  </a:srgbClr>
                </a:gs>
                <a:gs pos="100000">
                  <a:srgbClr val="A5A5A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p:grpSp>
          <p:nvGrpSpPr>
            <p:cNvPr id="116" name="群組 152">
              <a:extLst>
                <a:ext uri="{FF2B5EF4-FFF2-40B4-BE49-F238E27FC236}">
                  <a16:creationId xmlns:a16="http://schemas.microsoft.com/office/drawing/2014/main" id="{981588CB-96EB-4AF5-9425-6820C65140E1}"/>
                </a:ext>
              </a:extLst>
            </p:cNvPr>
            <p:cNvGrpSpPr/>
            <p:nvPr/>
          </p:nvGrpSpPr>
          <p:grpSpPr>
            <a:xfrm rot="21265833">
              <a:off x="-30571" y="1828628"/>
              <a:ext cx="317144" cy="302092"/>
              <a:chOff x="-43095" y="1828685"/>
              <a:chExt cx="317144" cy="302092"/>
            </a:xfrm>
          </p:grpSpPr>
          <p:cxnSp>
            <p:nvCxnSpPr>
              <p:cNvPr id="117" name="直線接點 153">
                <a:extLst>
                  <a:ext uri="{FF2B5EF4-FFF2-40B4-BE49-F238E27FC236}">
                    <a16:creationId xmlns:a16="http://schemas.microsoft.com/office/drawing/2014/main" id="{A04261EA-3D2C-4033-858A-3CDE36581A4D}"/>
                  </a:ext>
                </a:extLst>
              </p:cNvPr>
              <p:cNvCxnSpPr>
                <a:cxnSpLocks/>
              </p:cNvCxnSpPr>
              <p:nvPr/>
            </p:nvCxnSpPr>
            <p:spPr>
              <a:xfrm rot="334167">
                <a:off x="-34638" y="1828685"/>
                <a:ext cx="308687" cy="302092"/>
              </a:xfrm>
              <a:prstGeom prst="line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118" name="直線接點 154">
                <a:extLst>
                  <a:ext uri="{FF2B5EF4-FFF2-40B4-BE49-F238E27FC236}">
                    <a16:creationId xmlns:a16="http://schemas.microsoft.com/office/drawing/2014/main" id="{C22F3E2D-7B28-41B4-B507-AF06EF3E9F83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-19251" y="1826698"/>
                <a:ext cx="265075" cy="312764"/>
              </a:xfrm>
              <a:prstGeom prst="line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</p:grpSp>
      </p:grpSp>
      <p:cxnSp>
        <p:nvCxnSpPr>
          <p:cNvPr id="119" name="直線單箭頭接點 155">
            <a:extLst>
              <a:ext uri="{FF2B5EF4-FFF2-40B4-BE49-F238E27FC236}">
                <a16:creationId xmlns:a16="http://schemas.microsoft.com/office/drawing/2014/main" id="{31E42FBD-9C26-4128-81B7-3B48EA6425F0}"/>
              </a:ext>
            </a:extLst>
          </p:cNvPr>
          <p:cNvCxnSpPr>
            <a:cxnSpLocks/>
          </p:cNvCxnSpPr>
          <p:nvPr/>
        </p:nvCxnSpPr>
        <p:spPr>
          <a:xfrm flipV="1">
            <a:off x="2340513" y="1518781"/>
            <a:ext cx="0" cy="944000"/>
          </a:xfrm>
          <a:prstGeom prst="straightConnector1">
            <a:avLst/>
          </a:prstGeom>
          <a:noFill/>
          <a:ln w="25400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120" name="直線單箭頭接點 156">
            <a:extLst>
              <a:ext uri="{FF2B5EF4-FFF2-40B4-BE49-F238E27FC236}">
                <a16:creationId xmlns:a16="http://schemas.microsoft.com/office/drawing/2014/main" id="{C8759FEA-AF97-40F4-B882-1A4E830B2A77}"/>
              </a:ext>
            </a:extLst>
          </p:cNvPr>
          <p:cNvCxnSpPr>
            <a:cxnSpLocks/>
          </p:cNvCxnSpPr>
          <p:nvPr/>
        </p:nvCxnSpPr>
        <p:spPr>
          <a:xfrm flipH="1" flipV="1">
            <a:off x="4586988" y="1492959"/>
            <a:ext cx="0" cy="987215"/>
          </a:xfrm>
          <a:prstGeom prst="straightConnector1">
            <a:avLst/>
          </a:prstGeom>
          <a:noFill/>
          <a:ln w="25400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121" name="直線單箭頭接點 157">
            <a:extLst>
              <a:ext uri="{FF2B5EF4-FFF2-40B4-BE49-F238E27FC236}">
                <a16:creationId xmlns:a16="http://schemas.microsoft.com/office/drawing/2014/main" id="{B7671D1C-647B-4D36-BACA-E62D35BD1457}"/>
              </a:ext>
            </a:extLst>
          </p:cNvPr>
          <p:cNvCxnSpPr>
            <a:cxnSpLocks/>
          </p:cNvCxnSpPr>
          <p:nvPr/>
        </p:nvCxnSpPr>
        <p:spPr>
          <a:xfrm flipH="1" flipV="1">
            <a:off x="6853357" y="1461867"/>
            <a:ext cx="0" cy="1036363"/>
          </a:xfrm>
          <a:prstGeom prst="straightConnector1">
            <a:avLst/>
          </a:prstGeom>
          <a:noFill/>
          <a:ln w="25400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122" name="直線單箭頭接點 158">
            <a:extLst>
              <a:ext uri="{FF2B5EF4-FFF2-40B4-BE49-F238E27FC236}">
                <a16:creationId xmlns:a16="http://schemas.microsoft.com/office/drawing/2014/main" id="{4CCFEBF4-9E75-4EEC-8B39-9660600E7733}"/>
              </a:ext>
            </a:extLst>
          </p:cNvPr>
          <p:cNvCxnSpPr>
            <a:cxnSpLocks/>
          </p:cNvCxnSpPr>
          <p:nvPr/>
        </p:nvCxnSpPr>
        <p:spPr>
          <a:xfrm flipH="1" flipV="1">
            <a:off x="9084427" y="1481864"/>
            <a:ext cx="0" cy="1053869"/>
          </a:xfrm>
          <a:prstGeom prst="straightConnector1">
            <a:avLst/>
          </a:prstGeom>
          <a:noFill/>
          <a:ln w="25400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123" name="直線單箭頭接點 159">
            <a:extLst>
              <a:ext uri="{FF2B5EF4-FFF2-40B4-BE49-F238E27FC236}">
                <a16:creationId xmlns:a16="http://schemas.microsoft.com/office/drawing/2014/main" id="{B8648A90-3DF4-4567-B112-D401D76DF68E}"/>
              </a:ext>
            </a:extLst>
          </p:cNvPr>
          <p:cNvCxnSpPr>
            <a:cxnSpLocks/>
            <a:endCxn id="97" idx="1"/>
          </p:cNvCxnSpPr>
          <p:nvPr/>
        </p:nvCxnSpPr>
        <p:spPr>
          <a:xfrm>
            <a:off x="1625851" y="2626607"/>
            <a:ext cx="556637" cy="0"/>
          </a:xfrm>
          <a:prstGeom prst="straightConnector1">
            <a:avLst/>
          </a:prstGeom>
          <a:noFill/>
          <a:ln w="25400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24" name="直線單箭頭接點 160">
            <a:extLst>
              <a:ext uri="{FF2B5EF4-FFF2-40B4-BE49-F238E27FC236}">
                <a16:creationId xmlns:a16="http://schemas.microsoft.com/office/drawing/2014/main" id="{3D2D1344-4857-4737-A299-2F4C78C67A26}"/>
              </a:ext>
            </a:extLst>
          </p:cNvPr>
          <p:cNvCxnSpPr>
            <a:cxnSpLocks/>
          </p:cNvCxnSpPr>
          <p:nvPr/>
        </p:nvCxnSpPr>
        <p:spPr>
          <a:xfrm>
            <a:off x="3919541" y="2644949"/>
            <a:ext cx="556637" cy="0"/>
          </a:xfrm>
          <a:prstGeom prst="straightConnector1">
            <a:avLst/>
          </a:prstGeom>
          <a:noFill/>
          <a:ln w="25400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25" name="直線單箭頭接點 161">
            <a:extLst>
              <a:ext uri="{FF2B5EF4-FFF2-40B4-BE49-F238E27FC236}">
                <a16:creationId xmlns:a16="http://schemas.microsoft.com/office/drawing/2014/main" id="{48523943-D74F-4447-A0DB-479CABB3F6D7}"/>
              </a:ext>
            </a:extLst>
          </p:cNvPr>
          <p:cNvCxnSpPr>
            <a:cxnSpLocks/>
          </p:cNvCxnSpPr>
          <p:nvPr/>
        </p:nvCxnSpPr>
        <p:spPr>
          <a:xfrm>
            <a:off x="6149853" y="2662937"/>
            <a:ext cx="556637" cy="0"/>
          </a:xfrm>
          <a:prstGeom prst="straightConnector1">
            <a:avLst/>
          </a:prstGeom>
          <a:noFill/>
          <a:ln w="25400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26" name="直線單箭頭接點 162">
            <a:extLst>
              <a:ext uri="{FF2B5EF4-FFF2-40B4-BE49-F238E27FC236}">
                <a16:creationId xmlns:a16="http://schemas.microsoft.com/office/drawing/2014/main" id="{620AF92D-77A6-459D-B5E2-1408C5B14B58}"/>
              </a:ext>
            </a:extLst>
          </p:cNvPr>
          <p:cNvCxnSpPr>
            <a:cxnSpLocks/>
          </p:cNvCxnSpPr>
          <p:nvPr/>
        </p:nvCxnSpPr>
        <p:spPr>
          <a:xfrm>
            <a:off x="8354522" y="2679620"/>
            <a:ext cx="556637" cy="0"/>
          </a:xfrm>
          <a:prstGeom prst="straightConnector1">
            <a:avLst/>
          </a:prstGeom>
          <a:noFill/>
          <a:ln w="25400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27" name="直線單箭頭接點 163">
            <a:extLst>
              <a:ext uri="{FF2B5EF4-FFF2-40B4-BE49-F238E27FC236}">
                <a16:creationId xmlns:a16="http://schemas.microsoft.com/office/drawing/2014/main" id="{148BC753-1DAD-4C9A-A04E-F2813197DA58}"/>
              </a:ext>
            </a:extLst>
          </p:cNvPr>
          <p:cNvCxnSpPr>
            <a:cxnSpLocks/>
          </p:cNvCxnSpPr>
          <p:nvPr/>
        </p:nvCxnSpPr>
        <p:spPr>
          <a:xfrm flipH="1">
            <a:off x="1996975" y="1485511"/>
            <a:ext cx="7077827" cy="0"/>
          </a:xfrm>
          <a:prstGeom prst="straightConnector1">
            <a:avLst/>
          </a:prstGeom>
          <a:noFill/>
          <a:ln w="25400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28" name="文字方塊 43">
            <a:extLst>
              <a:ext uri="{FF2B5EF4-FFF2-40B4-BE49-F238E27FC236}">
                <a16:creationId xmlns:a16="http://schemas.microsoft.com/office/drawing/2014/main" id="{A834FB08-D35A-4611-92A9-68B464FF13E0}"/>
              </a:ext>
            </a:extLst>
          </p:cNvPr>
          <p:cNvSpPr txBox="1"/>
          <p:nvPr/>
        </p:nvSpPr>
        <p:spPr>
          <a:xfrm>
            <a:off x="744151" y="632903"/>
            <a:ext cx="48788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Considering the whole sequence</a:t>
            </a:r>
            <a:endParaRPr kumimoji="0" lang="zh-TW" altLang="en-US" sz="24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cxnSp>
        <p:nvCxnSpPr>
          <p:cNvPr id="129" name="直線單箭頭接點 164">
            <a:extLst>
              <a:ext uri="{FF2B5EF4-FFF2-40B4-BE49-F238E27FC236}">
                <a16:creationId xmlns:a16="http://schemas.microsoft.com/office/drawing/2014/main" id="{A278B4CB-2EEA-4C46-9F3D-547317D39A6A}"/>
              </a:ext>
            </a:extLst>
          </p:cNvPr>
          <p:cNvCxnSpPr>
            <a:cxnSpLocks/>
          </p:cNvCxnSpPr>
          <p:nvPr/>
        </p:nvCxnSpPr>
        <p:spPr>
          <a:xfrm flipV="1">
            <a:off x="2011495" y="1045375"/>
            <a:ext cx="343061" cy="325448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ysDash"/>
            <a:miter lim="800000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文字方塊 45">
                <a:extLst>
                  <a:ext uri="{FF2B5EF4-FFF2-40B4-BE49-F238E27FC236}">
                    <a16:creationId xmlns:a16="http://schemas.microsoft.com/office/drawing/2014/main" id="{DF511227-D070-43B9-B0D2-6A33A96A7CC8}"/>
                  </a:ext>
                </a:extLst>
              </p:cNvPr>
              <p:cNvSpPr txBox="1"/>
              <p:nvPr/>
            </p:nvSpPr>
            <p:spPr>
              <a:xfrm>
                <a:off x="6692747" y="176669"/>
                <a:ext cx="2391680" cy="10455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kumimoji="0" lang="en-US" altLang="zh-TW" sz="2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kumimoji="0" lang="en-US" altLang="zh-TW" sz="28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kumimoji="0" lang="en-US" altLang="zh-TW" sz="2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kumimoji="0" lang="en-US" altLang="zh-TW" sz="2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kumimoji="0" lang="en-US" altLang="zh-TW" sz="2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kumimoji="0" lang="zh-TW" altLang="en-US" sz="28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kumimoji="0" lang="zh-TW" altLang="en-US" sz="28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</m:e>
                            <m:sub>
                              <m:r>
                                <a:rPr kumimoji="0" lang="en-US" altLang="zh-TW" sz="2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kumimoji="0" lang="en-US" altLang="zh-TW" sz="2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p>
                            <m:sSupPr>
                              <m:ctrlPr>
                                <a:rPr kumimoji="0" lang="en-US" altLang="zh-TW" sz="2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0" lang="en-US" altLang="zh-TW" sz="2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kumimoji="0" lang="en-US" altLang="zh-TW" sz="2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r>
                            <m:rPr>
                              <m:nor/>
                            </m:rPr>
                            <a:rPr kumimoji="0" lang="zh-TW" altLang="en-US" sz="2800" b="0" i="0" u="none" strike="noStrike" kern="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kumimoji="0" lang="zh-TW" altLang="en-US" sz="2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130" name="文字方塊 45">
                <a:extLst>
                  <a:ext uri="{FF2B5EF4-FFF2-40B4-BE49-F238E27FC236}">
                    <a16:creationId xmlns:a16="http://schemas.microsoft.com/office/drawing/2014/main" id="{DF511227-D070-43B9-B0D2-6A33A96A7C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2747" y="176669"/>
                <a:ext cx="2391680" cy="1045543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87808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1522075" cy="648335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0" y="372533"/>
            <a:ext cx="364067" cy="343040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8" name="直線單箭頭接點 108">
            <a:extLst>
              <a:ext uri="{FF2B5EF4-FFF2-40B4-BE49-F238E27FC236}">
                <a16:creationId xmlns:a16="http://schemas.microsoft.com/office/drawing/2014/main" id="{E31A8960-DEC4-4D77-8AF1-0A56491A2F75}"/>
              </a:ext>
            </a:extLst>
          </p:cNvPr>
          <p:cNvCxnSpPr>
            <a:cxnSpLocks/>
          </p:cNvCxnSpPr>
          <p:nvPr/>
        </p:nvCxnSpPr>
        <p:spPr>
          <a:xfrm flipH="1" flipV="1">
            <a:off x="3869880" y="2628336"/>
            <a:ext cx="288925" cy="1055985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9" name="直線單箭頭接點 111">
            <a:extLst>
              <a:ext uri="{FF2B5EF4-FFF2-40B4-BE49-F238E27FC236}">
                <a16:creationId xmlns:a16="http://schemas.microsoft.com/office/drawing/2014/main" id="{A312C66A-C6E6-4D3C-B733-B9228F8973BA}"/>
              </a:ext>
            </a:extLst>
          </p:cNvPr>
          <p:cNvCxnSpPr>
            <a:cxnSpLocks/>
            <a:stCxn id="49" idx="0"/>
            <a:endCxn id="76" idx="5"/>
          </p:cNvCxnSpPr>
          <p:nvPr/>
        </p:nvCxnSpPr>
        <p:spPr>
          <a:xfrm flipH="1" flipV="1">
            <a:off x="1660530" y="2592132"/>
            <a:ext cx="1939394" cy="1065415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0" name="直線單箭頭接點 122">
            <a:extLst>
              <a:ext uri="{FF2B5EF4-FFF2-40B4-BE49-F238E27FC236}">
                <a16:creationId xmlns:a16="http://schemas.microsoft.com/office/drawing/2014/main" id="{02086EB2-4FBA-419F-8F48-29244152E4D8}"/>
              </a:ext>
            </a:extLst>
          </p:cNvPr>
          <p:cNvCxnSpPr>
            <a:cxnSpLocks/>
          </p:cNvCxnSpPr>
          <p:nvPr/>
        </p:nvCxnSpPr>
        <p:spPr>
          <a:xfrm flipH="1" flipV="1">
            <a:off x="6098388" y="2596712"/>
            <a:ext cx="288925" cy="1055985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1" name="直線單箭頭接點 123">
            <a:extLst>
              <a:ext uri="{FF2B5EF4-FFF2-40B4-BE49-F238E27FC236}">
                <a16:creationId xmlns:a16="http://schemas.microsoft.com/office/drawing/2014/main" id="{6D104572-F85D-41B9-8F68-72FB6899BDA8}"/>
              </a:ext>
            </a:extLst>
          </p:cNvPr>
          <p:cNvCxnSpPr>
            <a:cxnSpLocks/>
          </p:cNvCxnSpPr>
          <p:nvPr/>
        </p:nvCxnSpPr>
        <p:spPr>
          <a:xfrm flipH="1" flipV="1">
            <a:off x="8358746" y="2614814"/>
            <a:ext cx="288925" cy="1055985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grpSp>
        <p:nvGrpSpPr>
          <p:cNvPr id="12" name="群組 2">
            <a:extLst>
              <a:ext uri="{FF2B5EF4-FFF2-40B4-BE49-F238E27FC236}">
                <a16:creationId xmlns:a16="http://schemas.microsoft.com/office/drawing/2014/main" id="{86C6E4AF-BD58-4F31-89E7-9075631CEFD2}"/>
              </a:ext>
            </a:extLst>
          </p:cNvPr>
          <p:cNvGrpSpPr/>
          <p:nvPr/>
        </p:nvGrpSpPr>
        <p:grpSpPr>
          <a:xfrm>
            <a:off x="1552652" y="4704824"/>
            <a:ext cx="715161" cy="1669208"/>
            <a:chOff x="988440" y="4874027"/>
            <a:chExt cx="715161" cy="1669208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7C069440-4382-40DE-A0E7-0D062A98F2E9}"/>
                </a:ext>
              </a:extLst>
            </p:cNvPr>
            <p:cNvSpPr/>
            <p:nvPr/>
          </p:nvSpPr>
          <p:spPr>
            <a:xfrm>
              <a:off x="1066278" y="4874027"/>
              <a:ext cx="461666" cy="605813"/>
            </a:xfrm>
            <a:prstGeom prst="rect">
              <a:avLst/>
            </a:prstGeom>
            <a:gradFill rotWithShape="1">
              <a:gsLst>
                <a:gs pos="0">
                  <a:srgbClr val="70AD47">
                    <a:lumMod val="110000"/>
                    <a:satMod val="105000"/>
                    <a:tint val="67000"/>
                  </a:srgbClr>
                </a:gs>
                <a:gs pos="50000">
                  <a:srgbClr val="70AD47">
                    <a:lumMod val="105000"/>
                    <a:satMod val="103000"/>
                    <a:tint val="73000"/>
                  </a:srgbClr>
                </a:gs>
                <a:gs pos="100000">
                  <a:srgbClr val="70AD47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70AD47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7FA0B02C-4778-48B3-B13E-F87994588CE0}"/>
                </a:ext>
              </a:extLst>
            </p:cNvPr>
            <p:cNvSpPr/>
            <p:nvPr/>
          </p:nvSpPr>
          <p:spPr>
            <a:xfrm>
              <a:off x="1095305" y="5877761"/>
              <a:ext cx="465153" cy="665474"/>
            </a:xfrm>
            <a:prstGeom prst="rect">
              <a:avLst/>
            </a:prstGeom>
            <a:gradFill rotWithShape="1">
              <a:gsLst>
                <a:gs pos="0">
                  <a:srgbClr val="4472C4">
                    <a:lumMod val="110000"/>
                    <a:satMod val="105000"/>
                    <a:tint val="67000"/>
                  </a:srgbClr>
                </a:gs>
                <a:gs pos="50000">
                  <a:srgbClr val="4472C4">
                    <a:lumMod val="105000"/>
                    <a:satMod val="103000"/>
                    <a:tint val="73000"/>
                  </a:srgbClr>
                </a:gs>
                <a:gs pos="100000">
                  <a:srgbClr val="4472C4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p:cxnSp>
          <p:nvCxnSpPr>
            <p:cNvPr id="15" name="直線單箭頭接點 14">
              <a:extLst>
                <a:ext uri="{FF2B5EF4-FFF2-40B4-BE49-F238E27FC236}">
                  <a16:creationId xmlns:a16="http://schemas.microsoft.com/office/drawing/2014/main" id="{FD61BD0A-FFD0-4B61-9B91-2BAE0BBBF6BF}"/>
                </a:ext>
              </a:extLst>
            </p:cNvPr>
            <p:cNvCxnSpPr/>
            <p:nvPr/>
          </p:nvCxnSpPr>
          <p:spPr>
            <a:xfrm flipV="1">
              <a:off x="1315029" y="5512207"/>
              <a:ext cx="0" cy="312708"/>
            </a:xfrm>
            <a:prstGeom prst="straightConnector1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miter lim="800000"/>
              <a:tailEnd type="triangle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文字方塊 56">
                  <a:extLst>
                    <a:ext uri="{FF2B5EF4-FFF2-40B4-BE49-F238E27FC236}">
                      <a16:creationId xmlns:a16="http://schemas.microsoft.com/office/drawing/2014/main" id="{18CDA245-ACBA-4F13-9207-26A251A70F12}"/>
                    </a:ext>
                  </a:extLst>
                </p:cNvPr>
                <p:cNvSpPr txBox="1"/>
                <p:nvPr/>
              </p:nvSpPr>
              <p:spPr>
                <a:xfrm>
                  <a:off x="988440" y="5948183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57" name="文字方塊 56">
                  <a:extLst>
                    <a:ext uri="{FF2B5EF4-FFF2-40B4-BE49-F238E27FC236}">
                      <a16:creationId xmlns:a16="http://schemas.microsoft.com/office/drawing/2014/main" id="{18CDA245-ACBA-4F13-9207-26A251A70F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8440" y="5948183"/>
                  <a:ext cx="715161" cy="46166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7" name="群組 13">
            <a:extLst>
              <a:ext uri="{FF2B5EF4-FFF2-40B4-BE49-F238E27FC236}">
                <a16:creationId xmlns:a16="http://schemas.microsoft.com/office/drawing/2014/main" id="{4E2239E7-C8FB-4B4B-BAA0-DE4001CAE0F5}"/>
              </a:ext>
            </a:extLst>
          </p:cNvPr>
          <p:cNvGrpSpPr/>
          <p:nvPr/>
        </p:nvGrpSpPr>
        <p:grpSpPr>
          <a:xfrm>
            <a:off x="3790123" y="4704823"/>
            <a:ext cx="715161" cy="1669209"/>
            <a:chOff x="3049476" y="4874026"/>
            <a:chExt cx="715161" cy="1669209"/>
          </a:xfrm>
        </p:grpSpPr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181D0572-D8B6-4E66-AB3C-12C7E1A82602}"/>
                </a:ext>
              </a:extLst>
            </p:cNvPr>
            <p:cNvSpPr/>
            <p:nvPr/>
          </p:nvSpPr>
          <p:spPr>
            <a:xfrm>
              <a:off x="3165634" y="4874026"/>
              <a:ext cx="465153" cy="605814"/>
            </a:xfrm>
            <a:prstGeom prst="rect">
              <a:avLst/>
            </a:prstGeom>
            <a:gradFill rotWithShape="1">
              <a:gsLst>
                <a:gs pos="0">
                  <a:srgbClr val="70AD47">
                    <a:lumMod val="110000"/>
                    <a:satMod val="105000"/>
                    <a:tint val="67000"/>
                  </a:srgbClr>
                </a:gs>
                <a:gs pos="50000">
                  <a:srgbClr val="70AD47">
                    <a:lumMod val="105000"/>
                    <a:satMod val="103000"/>
                    <a:tint val="73000"/>
                  </a:srgbClr>
                </a:gs>
                <a:gs pos="100000">
                  <a:srgbClr val="70AD47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70AD47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8C4E7D3F-095D-469F-82B0-50E070FCCCBB}"/>
                </a:ext>
              </a:extLst>
            </p:cNvPr>
            <p:cNvSpPr/>
            <p:nvPr/>
          </p:nvSpPr>
          <p:spPr>
            <a:xfrm>
              <a:off x="3164339" y="5865645"/>
              <a:ext cx="465153" cy="677590"/>
            </a:xfrm>
            <a:prstGeom prst="rect">
              <a:avLst/>
            </a:prstGeom>
            <a:gradFill rotWithShape="1">
              <a:gsLst>
                <a:gs pos="0">
                  <a:srgbClr val="4472C4">
                    <a:lumMod val="110000"/>
                    <a:satMod val="105000"/>
                    <a:tint val="67000"/>
                  </a:srgbClr>
                </a:gs>
                <a:gs pos="50000">
                  <a:srgbClr val="4472C4">
                    <a:lumMod val="105000"/>
                    <a:satMod val="103000"/>
                    <a:tint val="73000"/>
                  </a:srgbClr>
                </a:gs>
                <a:gs pos="100000">
                  <a:srgbClr val="4472C4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p:cxnSp>
          <p:nvCxnSpPr>
            <p:cNvPr id="20" name="直線單箭頭接點 17">
              <a:extLst>
                <a:ext uri="{FF2B5EF4-FFF2-40B4-BE49-F238E27FC236}">
                  <a16:creationId xmlns:a16="http://schemas.microsoft.com/office/drawing/2014/main" id="{B5410201-ED71-4028-8214-216563732C65}"/>
                </a:ext>
              </a:extLst>
            </p:cNvPr>
            <p:cNvCxnSpPr/>
            <p:nvPr/>
          </p:nvCxnSpPr>
          <p:spPr>
            <a:xfrm flipV="1">
              <a:off x="3396916" y="5512207"/>
              <a:ext cx="0" cy="312708"/>
            </a:xfrm>
            <a:prstGeom prst="straightConnector1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miter lim="800000"/>
              <a:tailEnd type="triangle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文字方塊 57">
                  <a:extLst>
                    <a:ext uri="{FF2B5EF4-FFF2-40B4-BE49-F238E27FC236}">
                      <a16:creationId xmlns:a16="http://schemas.microsoft.com/office/drawing/2014/main" id="{70B85629-FCA1-47CE-8B47-76CB51418A38}"/>
                    </a:ext>
                  </a:extLst>
                </p:cNvPr>
                <p:cNvSpPr txBox="1"/>
                <p:nvPr/>
              </p:nvSpPr>
              <p:spPr>
                <a:xfrm>
                  <a:off x="3049476" y="5949769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58" name="文字方塊 57">
                  <a:extLst>
                    <a:ext uri="{FF2B5EF4-FFF2-40B4-BE49-F238E27FC236}">
                      <a16:creationId xmlns:a16="http://schemas.microsoft.com/office/drawing/2014/main" id="{70B85629-FCA1-47CE-8B47-76CB51418A3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49476" y="5949769"/>
                  <a:ext cx="715161" cy="46166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2" name="群組 19">
            <a:extLst>
              <a:ext uri="{FF2B5EF4-FFF2-40B4-BE49-F238E27FC236}">
                <a16:creationId xmlns:a16="http://schemas.microsoft.com/office/drawing/2014/main" id="{EB8F23F9-FEC6-4585-BECE-FE043A5FF072}"/>
              </a:ext>
            </a:extLst>
          </p:cNvPr>
          <p:cNvGrpSpPr/>
          <p:nvPr/>
        </p:nvGrpSpPr>
        <p:grpSpPr>
          <a:xfrm>
            <a:off x="6027594" y="4719693"/>
            <a:ext cx="715161" cy="1669209"/>
            <a:chOff x="5344903" y="4888896"/>
            <a:chExt cx="715161" cy="1669209"/>
          </a:xfrm>
        </p:grpSpPr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D8505025-F892-4D05-B3EE-E7F69671238B}"/>
                </a:ext>
              </a:extLst>
            </p:cNvPr>
            <p:cNvSpPr/>
            <p:nvPr/>
          </p:nvSpPr>
          <p:spPr>
            <a:xfrm>
              <a:off x="5454456" y="5880515"/>
              <a:ext cx="465153" cy="677590"/>
            </a:xfrm>
            <a:prstGeom prst="rect">
              <a:avLst/>
            </a:prstGeom>
            <a:gradFill rotWithShape="1">
              <a:gsLst>
                <a:gs pos="0">
                  <a:srgbClr val="4472C4">
                    <a:lumMod val="110000"/>
                    <a:satMod val="105000"/>
                    <a:tint val="67000"/>
                  </a:srgbClr>
                </a:gs>
                <a:gs pos="50000">
                  <a:srgbClr val="4472C4">
                    <a:lumMod val="105000"/>
                    <a:satMod val="103000"/>
                    <a:tint val="73000"/>
                  </a:srgbClr>
                </a:gs>
                <a:gs pos="100000">
                  <a:srgbClr val="4472C4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p:cxnSp>
          <p:nvCxnSpPr>
            <p:cNvPr id="24" name="直線單箭頭接點 16">
              <a:extLst>
                <a:ext uri="{FF2B5EF4-FFF2-40B4-BE49-F238E27FC236}">
                  <a16:creationId xmlns:a16="http://schemas.microsoft.com/office/drawing/2014/main" id="{8EE88615-E2AD-41C2-95AE-03FC464AEE26}"/>
                </a:ext>
              </a:extLst>
            </p:cNvPr>
            <p:cNvCxnSpPr/>
            <p:nvPr/>
          </p:nvCxnSpPr>
          <p:spPr>
            <a:xfrm flipV="1">
              <a:off x="5700935" y="5527077"/>
              <a:ext cx="0" cy="312708"/>
            </a:xfrm>
            <a:prstGeom prst="straightConnector1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B4B271D4-A2BB-42EC-9FBB-2A503D08BD94}"/>
                </a:ext>
              </a:extLst>
            </p:cNvPr>
            <p:cNvSpPr/>
            <p:nvPr/>
          </p:nvSpPr>
          <p:spPr>
            <a:xfrm>
              <a:off x="5455915" y="4888896"/>
              <a:ext cx="465153" cy="605814"/>
            </a:xfrm>
            <a:prstGeom prst="rect">
              <a:avLst/>
            </a:prstGeom>
            <a:gradFill rotWithShape="1">
              <a:gsLst>
                <a:gs pos="0">
                  <a:srgbClr val="70AD47">
                    <a:lumMod val="110000"/>
                    <a:satMod val="105000"/>
                    <a:tint val="67000"/>
                  </a:srgbClr>
                </a:gs>
                <a:gs pos="50000">
                  <a:srgbClr val="70AD47">
                    <a:lumMod val="105000"/>
                    <a:satMod val="103000"/>
                    <a:tint val="73000"/>
                  </a:srgbClr>
                </a:gs>
                <a:gs pos="100000">
                  <a:srgbClr val="70AD47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70AD47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文字方塊 58">
                  <a:extLst>
                    <a:ext uri="{FF2B5EF4-FFF2-40B4-BE49-F238E27FC236}">
                      <a16:creationId xmlns:a16="http://schemas.microsoft.com/office/drawing/2014/main" id="{09A6DE2E-259B-4DE8-8D3E-AFD53E13A52D}"/>
                    </a:ext>
                  </a:extLst>
                </p:cNvPr>
                <p:cNvSpPr txBox="1"/>
                <p:nvPr/>
              </p:nvSpPr>
              <p:spPr>
                <a:xfrm>
                  <a:off x="5344903" y="5973607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59" name="文字方塊 58">
                  <a:extLst>
                    <a:ext uri="{FF2B5EF4-FFF2-40B4-BE49-F238E27FC236}">
                      <a16:creationId xmlns:a16="http://schemas.microsoft.com/office/drawing/2014/main" id="{09A6DE2E-259B-4DE8-8D3E-AFD53E13A52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44903" y="5973607"/>
                  <a:ext cx="715161" cy="46166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7" name="群組 21">
            <a:extLst>
              <a:ext uri="{FF2B5EF4-FFF2-40B4-BE49-F238E27FC236}">
                <a16:creationId xmlns:a16="http://schemas.microsoft.com/office/drawing/2014/main" id="{4533AF47-92D8-4B4A-80A2-EB67CB250EEE}"/>
              </a:ext>
            </a:extLst>
          </p:cNvPr>
          <p:cNvGrpSpPr/>
          <p:nvPr/>
        </p:nvGrpSpPr>
        <p:grpSpPr>
          <a:xfrm>
            <a:off x="8265065" y="4736494"/>
            <a:ext cx="715161" cy="1669209"/>
            <a:chOff x="7700853" y="4905697"/>
            <a:chExt cx="715161" cy="1669209"/>
          </a:xfrm>
        </p:grpSpPr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293733A0-2725-4CFC-8FBB-92EA2F2C6A53}"/>
                </a:ext>
              </a:extLst>
            </p:cNvPr>
            <p:cNvSpPr/>
            <p:nvPr/>
          </p:nvSpPr>
          <p:spPr>
            <a:xfrm>
              <a:off x="7816425" y="5897316"/>
              <a:ext cx="465153" cy="677590"/>
            </a:xfrm>
            <a:prstGeom prst="rect">
              <a:avLst/>
            </a:prstGeom>
            <a:gradFill rotWithShape="1">
              <a:gsLst>
                <a:gs pos="0">
                  <a:srgbClr val="4472C4">
                    <a:lumMod val="110000"/>
                    <a:satMod val="105000"/>
                    <a:tint val="67000"/>
                  </a:srgbClr>
                </a:gs>
                <a:gs pos="50000">
                  <a:srgbClr val="4472C4">
                    <a:lumMod val="105000"/>
                    <a:satMod val="103000"/>
                    <a:tint val="73000"/>
                  </a:srgbClr>
                </a:gs>
                <a:gs pos="100000">
                  <a:srgbClr val="4472C4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p:cxnSp>
          <p:nvCxnSpPr>
            <p:cNvPr id="29" name="直線單箭頭接點 15">
              <a:extLst>
                <a:ext uri="{FF2B5EF4-FFF2-40B4-BE49-F238E27FC236}">
                  <a16:creationId xmlns:a16="http://schemas.microsoft.com/office/drawing/2014/main" id="{22AC02A9-CD80-49BB-8BD0-08AEE4BB3DA0}"/>
                </a:ext>
              </a:extLst>
            </p:cNvPr>
            <p:cNvCxnSpPr/>
            <p:nvPr/>
          </p:nvCxnSpPr>
          <p:spPr>
            <a:xfrm flipV="1">
              <a:off x="8069550" y="5543878"/>
              <a:ext cx="0" cy="312708"/>
            </a:xfrm>
            <a:prstGeom prst="straightConnector1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73B422D6-17F7-458F-BACB-DF01A1FFE19F}"/>
                </a:ext>
              </a:extLst>
            </p:cNvPr>
            <p:cNvSpPr/>
            <p:nvPr/>
          </p:nvSpPr>
          <p:spPr>
            <a:xfrm>
              <a:off x="7825858" y="4905697"/>
              <a:ext cx="465153" cy="605814"/>
            </a:xfrm>
            <a:prstGeom prst="rect">
              <a:avLst/>
            </a:prstGeom>
            <a:gradFill rotWithShape="1">
              <a:gsLst>
                <a:gs pos="0">
                  <a:srgbClr val="70AD47">
                    <a:lumMod val="110000"/>
                    <a:satMod val="105000"/>
                    <a:tint val="67000"/>
                  </a:srgbClr>
                </a:gs>
                <a:gs pos="50000">
                  <a:srgbClr val="70AD47">
                    <a:lumMod val="105000"/>
                    <a:satMod val="103000"/>
                    <a:tint val="73000"/>
                  </a:srgbClr>
                </a:gs>
                <a:gs pos="100000">
                  <a:srgbClr val="70AD47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70AD47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文字方塊 61">
                  <a:extLst>
                    <a:ext uri="{FF2B5EF4-FFF2-40B4-BE49-F238E27FC236}">
                      <a16:creationId xmlns:a16="http://schemas.microsoft.com/office/drawing/2014/main" id="{0C709CFC-6FFF-4FD8-8E04-CD1F34B0DDF8}"/>
                    </a:ext>
                  </a:extLst>
                </p:cNvPr>
                <p:cNvSpPr txBox="1"/>
                <p:nvPr/>
              </p:nvSpPr>
              <p:spPr>
                <a:xfrm>
                  <a:off x="7700853" y="5979665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62" name="文字方塊 61">
                  <a:extLst>
                    <a:ext uri="{FF2B5EF4-FFF2-40B4-BE49-F238E27FC236}">
                      <a16:creationId xmlns:a16="http://schemas.microsoft.com/office/drawing/2014/main" id="{0C709CFC-6FFF-4FD8-8E04-CD1F34B0DD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00853" y="5979665"/>
                  <a:ext cx="715161" cy="46166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2" name="群組 71">
            <a:extLst>
              <a:ext uri="{FF2B5EF4-FFF2-40B4-BE49-F238E27FC236}">
                <a16:creationId xmlns:a16="http://schemas.microsoft.com/office/drawing/2014/main" id="{C6615EFF-754E-487B-ACA3-EFE25B339222}"/>
              </a:ext>
            </a:extLst>
          </p:cNvPr>
          <p:cNvGrpSpPr/>
          <p:nvPr/>
        </p:nvGrpSpPr>
        <p:grpSpPr>
          <a:xfrm>
            <a:off x="966131" y="3626660"/>
            <a:ext cx="1839368" cy="1052823"/>
            <a:chOff x="401919" y="3795863"/>
            <a:chExt cx="1839368" cy="1052823"/>
          </a:xfrm>
        </p:grpSpPr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0F7DBE77-52AF-47AD-85FC-0C9AC7C75CE0}"/>
                </a:ext>
              </a:extLst>
            </p:cNvPr>
            <p:cNvSpPr/>
            <p:nvPr/>
          </p:nvSpPr>
          <p:spPr>
            <a:xfrm>
              <a:off x="1717885" y="3795863"/>
              <a:ext cx="288000" cy="540000"/>
            </a:xfrm>
            <a:prstGeom prst="rect">
              <a:avLst/>
            </a:prstGeom>
            <a:gradFill rotWithShape="1">
              <a:gsLst>
                <a:gs pos="0">
                  <a:srgbClr val="5B9BD5">
                    <a:lumMod val="110000"/>
                    <a:satMod val="105000"/>
                    <a:tint val="67000"/>
                  </a:srgbClr>
                </a:gs>
                <a:gs pos="50000">
                  <a:srgbClr val="5B9BD5">
                    <a:lumMod val="105000"/>
                    <a:satMod val="103000"/>
                    <a:tint val="73000"/>
                  </a:srgbClr>
                </a:gs>
                <a:gs pos="100000">
                  <a:srgbClr val="5B9BD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5B9BD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文字方塊 27">
                  <a:extLst>
                    <a:ext uri="{FF2B5EF4-FFF2-40B4-BE49-F238E27FC236}">
                      <a16:creationId xmlns:a16="http://schemas.microsoft.com/office/drawing/2014/main" id="{CA39C7C9-378B-44A0-AD6B-2E36DB5D8392}"/>
                    </a:ext>
                  </a:extLst>
                </p:cNvPr>
                <p:cNvSpPr txBox="1"/>
                <p:nvPr/>
              </p:nvSpPr>
              <p:spPr>
                <a:xfrm>
                  <a:off x="1526126" y="3833406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28" name="文字方塊 27">
                  <a:extLst>
                    <a:ext uri="{FF2B5EF4-FFF2-40B4-BE49-F238E27FC236}">
                      <a16:creationId xmlns:a16="http://schemas.microsoft.com/office/drawing/2014/main" id="{CA39C7C9-378B-44A0-AD6B-2E36DB5D83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26" y="3833406"/>
                  <a:ext cx="715161" cy="46166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92FC6624-2A96-41CA-8278-29243CCA1ADA}"/>
                </a:ext>
              </a:extLst>
            </p:cNvPr>
            <p:cNvSpPr/>
            <p:nvPr/>
          </p:nvSpPr>
          <p:spPr>
            <a:xfrm>
              <a:off x="1145507" y="3795863"/>
              <a:ext cx="288000" cy="540000"/>
            </a:xfrm>
            <a:prstGeom prst="rect">
              <a:avLst/>
            </a:prstGeom>
            <a:gradFill rotWithShape="1">
              <a:gsLst>
                <a:gs pos="0">
                  <a:srgbClr val="FFC000">
                    <a:lumMod val="110000"/>
                    <a:satMod val="105000"/>
                    <a:tint val="67000"/>
                  </a:srgbClr>
                </a:gs>
                <a:gs pos="50000">
                  <a:srgbClr val="FFC000">
                    <a:lumMod val="105000"/>
                    <a:satMod val="103000"/>
                    <a:tint val="73000"/>
                  </a:srgbClr>
                </a:gs>
                <a:gs pos="100000">
                  <a:srgbClr val="FFC000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文字方塊 32">
                  <a:extLst>
                    <a:ext uri="{FF2B5EF4-FFF2-40B4-BE49-F238E27FC236}">
                      <a16:creationId xmlns:a16="http://schemas.microsoft.com/office/drawing/2014/main" id="{7350EB45-D91B-47A4-9BFE-A58888BF4C33}"/>
                    </a:ext>
                  </a:extLst>
                </p:cNvPr>
                <p:cNvSpPr txBox="1"/>
                <p:nvPr/>
              </p:nvSpPr>
              <p:spPr>
                <a:xfrm>
                  <a:off x="964022" y="3843680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33" name="文字方塊 32">
                  <a:extLst>
                    <a:ext uri="{FF2B5EF4-FFF2-40B4-BE49-F238E27FC236}">
                      <a16:creationId xmlns:a16="http://schemas.microsoft.com/office/drawing/2014/main" id="{7350EB45-D91B-47A4-9BFE-A58888BF4C3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4022" y="3843680"/>
                  <a:ext cx="715161" cy="461665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9BA48E27-E83D-4ED4-856D-08E209767B67}"/>
                </a:ext>
              </a:extLst>
            </p:cNvPr>
            <p:cNvSpPr/>
            <p:nvPr/>
          </p:nvSpPr>
          <p:spPr>
            <a:xfrm>
              <a:off x="583404" y="3795863"/>
              <a:ext cx="288000" cy="540000"/>
            </a:xfrm>
            <a:prstGeom prst="rect">
              <a:avLst/>
            </a:prstGeom>
            <a:gradFill rotWithShape="1">
              <a:gsLst>
                <a:gs pos="0">
                  <a:srgbClr val="ED7D31">
                    <a:lumMod val="110000"/>
                    <a:satMod val="105000"/>
                    <a:tint val="67000"/>
                  </a:srgbClr>
                </a:gs>
                <a:gs pos="50000">
                  <a:srgbClr val="ED7D31">
                    <a:lumMod val="105000"/>
                    <a:satMod val="103000"/>
                    <a:tint val="73000"/>
                  </a:srgbClr>
                </a:gs>
                <a:gs pos="100000">
                  <a:srgbClr val="ED7D31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ED7D3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文字方塊 34">
                  <a:extLst>
                    <a:ext uri="{FF2B5EF4-FFF2-40B4-BE49-F238E27FC236}">
                      <a16:creationId xmlns:a16="http://schemas.microsoft.com/office/drawing/2014/main" id="{160A7DB3-34DA-474B-BD32-CE9026DBA575}"/>
                    </a:ext>
                  </a:extLst>
                </p:cNvPr>
                <p:cNvSpPr txBox="1"/>
                <p:nvPr/>
              </p:nvSpPr>
              <p:spPr>
                <a:xfrm>
                  <a:off x="401919" y="3843680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35" name="文字方塊 34">
                  <a:extLst>
                    <a:ext uri="{FF2B5EF4-FFF2-40B4-BE49-F238E27FC236}">
                      <a16:creationId xmlns:a16="http://schemas.microsoft.com/office/drawing/2014/main" id="{160A7DB3-34DA-474B-BD32-CE9026DBA57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1919" y="3843680"/>
                  <a:ext cx="715161" cy="461665"/>
                </a:xfrm>
                <a:prstGeom prst="rect">
                  <a:avLst/>
                </a:prstGeom>
                <a:blipFill>
                  <a:blip r:embed="rId9"/>
                  <a:stretch>
                    <a:fillRect b="-1066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9" name="直線單箭頭接點 67">
              <a:extLst>
                <a:ext uri="{FF2B5EF4-FFF2-40B4-BE49-F238E27FC236}">
                  <a16:creationId xmlns:a16="http://schemas.microsoft.com/office/drawing/2014/main" id="{52438238-B59B-42A9-B315-E6C26D101C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8095" y="4339810"/>
              <a:ext cx="0" cy="508876"/>
            </a:xfrm>
            <a:prstGeom prst="straightConnector1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0" name="直線單箭頭接點 68">
              <a:extLst>
                <a:ext uri="{FF2B5EF4-FFF2-40B4-BE49-F238E27FC236}">
                  <a16:creationId xmlns:a16="http://schemas.microsoft.com/office/drawing/2014/main" id="{0CBB4F25-FAE0-47CE-9476-222DC4E4BE21}"/>
                </a:ext>
              </a:extLst>
            </p:cNvPr>
            <p:cNvCxnSpPr>
              <a:cxnSpLocks/>
            </p:cNvCxnSpPr>
            <p:nvPr/>
          </p:nvCxnSpPr>
          <p:spPr>
            <a:xfrm>
              <a:off x="716018" y="4619649"/>
              <a:ext cx="1145867" cy="0"/>
            </a:xfrm>
            <a:prstGeom prst="straightConnector1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41" name="直線單箭頭接點 69">
              <a:extLst>
                <a:ext uri="{FF2B5EF4-FFF2-40B4-BE49-F238E27FC236}">
                  <a16:creationId xmlns:a16="http://schemas.microsoft.com/office/drawing/2014/main" id="{A664C9DE-8C34-4405-AD8D-C5DCC94208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018" y="4337800"/>
              <a:ext cx="0" cy="271494"/>
            </a:xfrm>
            <a:prstGeom prst="straightConnector1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2" name="直線單箭頭接點 70">
              <a:extLst>
                <a:ext uri="{FF2B5EF4-FFF2-40B4-BE49-F238E27FC236}">
                  <a16:creationId xmlns:a16="http://schemas.microsoft.com/office/drawing/2014/main" id="{C93288CA-575B-4D5A-97A8-6A23B495FC5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61885" y="4337800"/>
              <a:ext cx="0" cy="271494"/>
            </a:xfrm>
            <a:prstGeom prst="straightConnector1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miter lim="800000"/>
              <a:tailEnd type="triangle"/>
            </a:ln>
            <a:effectLst/>
          </p:spPr>
        </p:cxnSp>
      </p:grpSp>
      <p:grpSp>
        <p:nvGrpSpPr>
          <p:cNvPr id="43" name="群組 72">
            <a:extLst>
              <a:ext uri="{FF2B5EF4-FFF2-40B4-BE49-F238E27FC236}">
                <a16:creationId xmlns:a16="http://schemas.microsoft.com/office/drawing/2014/main" id="{D1814261-EFC0-4379-8249-47A088C91D5D}"/>
              </a:ext>
            </a:extLst>
          </p:cNvPr>
          <p:cNvGrpSpPr/>
          <p:nvPr/>
        </p:nvGrpSpPr>
        <p:grpSpPr>
          <a:xfrm>
            <a:off x="3242343" y="3609730"/>
            <a:ext cx="1839368" cy="1052823"/>
            <a:chOff x="401919" y="3795863"/>
            <a:chExt cx="1839368" cy="1052823"/>
          </a:xfrm>
        </p:grpSpPr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8F73439E-AA15-49E3-BD4A-2574D6DAA5CE}"/>
                </a:ext>
              </a:extLst>
            </p:cNvPr>
            <p:cNvSpPr/>
            <p:nvPr/>
          </p:nvSpPr>
          <p:spPr>
            <a:xfrm>
              <a:off x="1717885" y="3795863"/>
              <a:ext cx="288000" cy="540000"/>
            </a:xfrm>
            <a:prstGeom prst="rect">
              <a:avLst/>
            </a:prstGeom>
            <a:gradFill rotWithShape="1">
              <a:gsLst>
                <a:gs pos="0">
                  <a:srgbClr val="5B9BD5">
                    <a:lumMod val="110000"/>
                    <a:satMod val="105000"/>
                    <a:tint val="67000"/>
                  </a:srgbClr>
                </a:gs>
                <a:gs pos="50000">
                  <a:srgbClr val="5B9BD5">
                    <a:lumMod val="105000"/>
                    <a:satMod val="103000"/>
                    <a:tint val="73000"/>
                  </a:srgbClr>
                </a:gs>
                <a:gs pos="100000">
                  <a:srgbClr val="5B9BD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5B9BD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文字方塊 74">
                  <a:extLst>
                    <a:ext uri="{FF2B5EF4-FFF2-40B4-BE49-F238E27FC236}">
                      <a16:creationId xmlns:a16="http://schemas.microsoft.com/office/drawing/2014/main" id="{C01D62FF-687D-4A54-9854-C1E4ECF5EFFA}"/>
                    </a:ext>
                  </a:extLst>
                </p:cNvPr>
                <p:cNvSpPr txBox="1"/>
                <p:nvPr/>
              </p:nvSpPr>
              <p:spPr>
                <a:xfrm>
                  <a:off x="1526126" y="3833406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75" name="文字方塊 74">
                  <a:extLst>
                    <a:ext uri="{FF2B5EF4-FFF2-40B4-BE49-F238E27FC236}">
                      <a16:creationId xmlns:a16="http://schemas.microsoft.com/office/drawing/2014/main" id="{C01D62FF-687D-4A54-9854-C1E4ECF5EFF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26" y="3833406"/>
                  <a:ext cx="715161" cy="461665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D70EF920-7C44-4B64-84E8-B0B0E04F49BB}"/>
                </a:ext>
              </a:extLst>
            </p:cNvPr>
            <p:cNvSpPr/>
            <p:nvPr/>
          </p:nvSpPr>
          <p:spPr>
            <a:xfrm>
              <a:off x="1145507" y="3795863"/>
              <a:ext cx="288000" cy="540000"/>
            </a:xfrm>
            <a:prstGeom prst="rect">
              <a:avLst/>
            </a:prstGeom>
            <a:gradFill rotWithShape="1">
              <a:gsLst>
                <a:gs pos="0">
                  <a:srgbClr val="FFC000">
                    <a:lumMod val="110000"/>
                    <a:satMod val="105000"/>
                    <a:tint val="67000"/>
                  </a:srgbClr>
                </a:gs>
                <a:gs pos="50000">
                  <a:srgbClr val="FFC000">
                    <a:lumMod val="105000"/>
                    <a:satMod val="103000"/>
                    <a:tint val="73000"/>
                  </a:srgbClr>
                </a:gs>
                <a:gs pos="100000">
                  <a:srgbClr val="FFC000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文字方塊 76">
                  <a:extLst>
                    <a:ext uri="{FF2B5EF4-FFF2-40B4-BE49-F238E27FC236}">
                      <a16:creationId xmlns:a16="http://schemas.microsoft.com/office/drawing/2014/main" id="{226301BF-4009-43B8-B051-F260EB669ABC}"/>
                    </a:ext>
                  </a:extLst>
                </p:cNvPr>
                <p:cNvSpPr txBox="1"/>
                <p:nvPr/>
              </p:nvSpPr>
              <p:spPr>
                <a:xfrm>
                  <a:off x="964022" y="3843680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77" name="文字方塊 76">
                  <a:extLst>
                    <a:ext uri="{FF2B5EF4-FFF2-40B4-BE49-F238E27FC236}">
                      <a16:creationId xmlns:a16="http://schemas.microsoft.com/office/drawing/2014/main" id="{226301BF-4009-43B8-B051-F260EB669A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4022" y="3843680"/>
                  <a:ext cx="715161" cy="461665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6B12A7C4-6CAE-4D86-A437-6E8C81101417}"/>
                </a:ext>
              </a:extLst>
            </p:cNvPr>
            <p:cNvSpPr/>
            <p:nvPr/>
          </p:nvSpPr>
          <p:spPr>
            <a:xfrm>
              <a:off x="583404" y="3795863"/>
              <a:ext cx="288000" cy="540000"/>
            </a:xfrm>
            <a:prstGeom prst="rect">
              <a:avLst/>
            </a:prstGeom>
            <a:gradFill rotWithShape="1">
              <a:gsLst>
                <a:gs pos="0">
                  <a:srgbClr val="ED7D31">
                    <a:lumMod val="110000"/>
                    <a:satMod val="105000"/>
                    <a:tint val="67000"/>
                  </a:srgbClr>
                </a:gs>
                <a:gs pos="50000">
                  <a:srgbClr val="ED7D31">
                    <a:lumMod val="105000"/>
                    <a:satMod val="103000"/>
                    <a:tint val="73000"/>
                  </a:srgbClr>
                </a:gs>
                <a:gs pos="100000">
                  <a:srgbClr val="ED7D31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ED7D3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文字方塊 78">
                  <a:extLst>
                    <a:ext uri="{FF2B5EF4-FFF2-40B4-BE49-F238E27FC236}">
                      <a16:creationId xmlns:a16="http://schemas.microsoft.com/office/drawing/2014/main" id="{E9F96B7D-2E13-4DB4-B0EE-35895557D0DF}"/>
                    </a:ext>
                  </a:extLst>
                </p:cNvPr>
                <p:cNvSpPr txBox="1"/>
                <p:nvPr/>
              </p:nvSpPr>
              <p:spPr>
                <a:xfrm>
                  <a:off x="401919" y="3843680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79" name="文字方塊 78">
                  <a:extLst>
                    <a:ext uri="{FF2B5EF4-FFF2-40B4-BE49-F238E27FC236}">
                      <a16:creationId xmlns:a16="http://schemas.microsoft.com/office/drawing/2014/main" id="{E9F96B7D-2E13-4DB4-B0EE-35895557D0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1919" y="3843680"/>
                  <a:ext cx="715161" cy="461665"/>
                </a:xfrm>
                <a:prstGeom prst="rect">
                  <a:avLst/>
                </a:prstGeom>
                <a:blipFill>
                  <a:blip r:embed="rId12"/>
                  <a:stretch>
                    <a:fillRect b="-1066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0" name="直線單箭頭接點 79">
              <a:extLst>
                <a:ext uri="{FF2B5EF4-FFF2-40B4-BE49-F238E27FC236}">
                  <a16:creationId xmlns:a16="http://schemas.microsoft.com/office/drawing/2014/main" id="{3DAFF3A7-88F5-4F6C-B6E8-FDD3DE40B3D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8095" y="4339810"/>
              <a:ext cx="0" cy="508876"/>
            </a:xfrm>
            <a:prstGeom prst="straightConnector1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1" name="直線單箭頭接點 80">
              <a:extLst>
                <a:ext uri="{FF2B5EF4-FFF2-40B4-BE49-F238E27FC236}">
                  <a16:creationId xmlns:a16="http://schemas.microsoft.com/office/drawing/2014/main" id="{C5F190EC-B2C6-4821-B7C8-F35AC5150C2F}"/>
                </a:ext>
              </a:extLst>
            </p:cNvPr>
            <p:cNvCxnSpPr>
              <a:cxnSpLocks/>
            </p:cNvCxnSpPr>
            <p:nvPr/>
          </p:nvCxnSpPr>
          <p:spPr>
            <a:xfrm>
              <a:off x="716018" y="4619649"/>
              <a:ext cx="1145867" cy="0"/>
            </a:xfrm>
            <a:prstGeom prst="straightConnector1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52" name="直線單箭頭接點 81">
              <a:extLst>
                <a:ext uri="{FF2B5EF4-FFF2-40B4-BE49-F238E27FC236}">
                  <a16:creationId xmlns:a16="http://schemas.microsoft.com/office/drawing/2014/main" id="{E8A45A90-5DA8-479A-89EB-AF93CC9907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018" y="4337800"/>
              <a:ext cx="0" cy="271494"/>
            </a:xfrm>
            <a:prstGeom prst="straightConnector1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3" name="直線單箭頭接點 82">
              <a:extLst>
                <a:ext uri="{FF2B5EF4-FFF2-40B4-BE49-F238E27FC236}">
                  <a16:creationId xmlns:a16="http://schemas.microsoft.com/office/drawing/2014/main" id="{41720ACD-D219-4257-A640-2044677F43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61885" y="4337800"/>
              <a:ext cx="0" cy="271494"/>
            </a:xfrm>
            <a:prstGeom prst="straightConnector1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miter lim="800000"/>
              <a:tailEnd type="triangle"/>
            </a:ln>
            <a:effectLst/>
          </p:spPr>
        </p:cxnSp>
      </p:grpSp>
      <p:grpSp>
        <p:nvGrpSpPr>
          <p:cNvPr id="54" name="群組 83">
            <a:extLst>
              <a:ext uri="{FF2B5EF4-FFF2-40B4-BE49-F238E27FC236}">
                <a16:creationId xmlns:a16="http://schemas.microsoft.com/office/drawing/2014/main" id="{8CB2D528-53F3-48C5-A6B4-DD95F4002CC3}"/>
              </a:ext>
            </a:extLst>
          </p:cNvPr>
          <p:cNvGrpSpPr/>
          <p:nvPr/>
        </p:nvGrpSpPr>
        <p:grpSpPr>
          <a:xfrm>
            <a:off x="5486459" y="3620324"/>
            <a:ext cx="1839368" cy="1052823"/>
            <a:chOff x="401919" y="3795863"/>
            <a:chExt cx="1839368" cy="1052823"/>
          </a:xfrm>
        </p:grpSpPr>
        <p:sp>
          <p:nvSpPr>
            <p:cNvPr id="55" name="矩形 54">
              <a:extLst>
                <a:ext uri="{FF2B5EF4-FFF2-40B4-BE49-F238E27FC236}">
                  <a16:creationId xmlns:a16="http://schemas.microsoft.com/office/drawing/2014/main" id="{9AF36B4E-DD67-4C98-A176-BBFEDC0E5B0E}"/>
                </a:ext>
              </a:extLst>
            </p:cNvPr>
            <p:cNvSpPr/>
            <p:nvPr/>
          </p:nvSpPr>
          <p:spPr>
            <a:xfrm>
              <a:off x="1717885" y="3795863"/>
              <a:ext cx="288000" cy="540000"/>
            </a:xfrm>
            <a:prstGeom prst="rect">
              <a:avLst/>
            </a:prstGeom>
            <a:gradFill rotWithShape="1">
              <a:gsLst>
                <a:gs pos="0">
                  <a:srgbClr val="5B9BD5">
                    <a:lumMod val="110000"/>
                    <a:satMod val="105000"/>
                    <a:tint val="67000"/>
                  </a:srgbClr>
                </a:gs>
                <a:gs pos="50000">
                  <a:srgbClr val="5B9BD5">
                    <a:lumMod val="105000"/>
                    <a:satMod val="103000"/>
                    <a:tint val="73000"/>
                  </a:srgbClr>
                </a:gs>
                <a:gs pos="100000">
                  <a:srgbClr val="5B9BD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5B9BD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文字方塊 85">
                  <a:extLst>
                    <a:ext uri="{FF2B5EF4-FFF2-40B4-BE49-F238E27FC236}">
                      <a16:creationId xmlns:a16="http://schemas.microsoft.com/office/drawing/2014/main" id="{92675ACB-13E8-44EF-B173-E90DEC6BAB6F}"/>
                    </a:ext>
                  </a:extLst>
                </p:cNvPr>
                <p:cNvSpPr txBox="1"/>
                <p:nvPr/>
              </p:nvSpPr>
              <p:spPr>
                <a:xfrm>
                  <a:off x="1526126" y="3833406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86" name="文字方塊 85">
                  <a:extLst>
                    <a:ext uri="{FF2B5EF4-FFF2-40B4-BE49-F238E27FC236}">
                      <a16:creationId xmlns:a16="http://schemas.microsoft.com/office/drawing/2014/main" id="{92675ACB-13E8-44EF-B173-E90DEC6BAB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26" y="3833406"/>
                  <a:ext cx="715161" cy="461665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7" name="矩形 56">
              <a:extLst>
                <a:ext uri="{FF2B5EF4-FFF2-40B4-BE49-F238E27FC236}">
                  <a16:creationId xmlns:a16="http://schemas.microsoft.com/office/drawing/2014/main" id="{B85A1D85-B595-4C9D-9123-CFF348AEF740}"/>
                </a:ext>
              </a:extLst>
            </p:cNvPr>
            <p:cNvSpPr/>
            <p:nvPr/>
          </p:nvSpPr>
          <p:spPr>
            <a:xfrm>
              <a:off x="1145507" y="3795863"/>
              <a:ext cx="288000" cy="540000"/>
            </a:xfrm>
            <a:prstGeom prst="rect">
              <a:avLst/>
            </a:prstGeom>
            <a:gradFill rotWithShape="1">
              <a:gsLst>
                <a:gs pos="0">
                  <a:srgbClr val="FFC000">
                    <a:lumMod val="110000"/>
                    <a:satMod val="105000"/>
                    <a:tint val="67000"/>
                  </a:srgbClr>
                </a:gs>
                <a:gs pos="50000">
                  <a:srgbClr val="FFC000">
                    <a:lumMod val="105000"/>
                    <a:satMod val="103000"/>
                    <a:tint val="73000"/>
                  </a:srgbClr>
                </a:gs>
                <a:gs pos="100000">
                  <a:srgbClr val="FFC000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文字方塊 87">
                  <a:extLst>
                    <a:ext uri="{FF2B5EF4-FFF2-40B4-BE49-F238E27FC236}">
                      <a16:creationId xmlns:a16="http://schemas.microsoft.com/office/drawing/2014/main" id="{B403A141-0AC7-4631-832F-4618E7A43D98}"/>
                    </a:ext>
                  </a:extLst>
                </p:cNvPr>
                <p:cNvSpPr txBox="1"/>
                <p:nvPr/>
              </p:nvSpPr>
              <p:spPr>
                <a:xfrm>
                  <a:off x="964022" y="3843680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88" name="文字方塊 87">
                  <a:extLst>
                    <a:ext uri="{FF2B5EF4-FFF2-40B4-BE49-F238E27FC236}">
                      <a16:creationId xmlns:a16="http://schemas.microsoft.com/office/drawing/2014/main" id="{B403A141-0AC7-4631-832F-4618E7A43D9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4022" y="3843680"/>
                  <a:ext cx="715161" cy="461665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8EC63E20-8041-4DEA-AB59-126A427C9F3D}"/>
                </a:ext>
              </a:extLst>
            </p:cNvPr>
            <p:cNvSpPr/>
            <p:nvPr/>
          </p:nvSpPr>
          <p:spPr>
            <a:xfrm>
              <a:off x="583404" y="3795863"/>
              <a:ext cx="288000" cy="540000"/>
            </a:xfrm>
            <a:prstGeom prst="rect">
              <a:avLst/>
            </a:prstGeom>
            <a:gradFill rotWithShape="1">
              <a:gsLst>
                <a:gs pos="0">
                  <a:srgbClr val="ED7D31">
                    <a:lumMod val="110000"/>
                    <a:satMod val="105000"/>
                    <a:tint val="67000"/>
                  </a:srgbClr>
                </a:gs>
                <a:gs pos="50000">
                  <a:srgbClr val="ED7D31">
                    <a:lumMod val="105000"/>
                    <a:satMod val="103000"/>
                    <a:tint val="73000"/>
                  </a:srgbClr>
                </a:gs>
                <a:gs pos="100000">
                  <a:srgbClr val="ED7D31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ED7D3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文字方塊 89">
                  <a:extLst>
                    <a:ext uri="{FF2B5EF4-FFF2-40B4-BE49-F238E27FC236}">
                      <a16:creationId xmlns:a16="http://schemas.microsoft.com/office/drawing/2014/main" id="{085D5BDC-DC9F-44C4-A5AC-F97D17A25EE7}"/>
                    </a:ext>
                  </a:extLst>
                </p:cNvPr>
                <p:cNvSpPr txBox="1"/>
                <p:nvPr/>
              </p:nvSpPr>
              <p:spPr>
                <a:xfrm>
                  <a:off x="401919" y="3843680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90" name="文字方塊 89">
                  <a:extLst>
                    <a:ext uri="{FF2B5EF4-FFF2-40B4-BE49-F238E27FC236}">
                      <a16:creationId xmlns:a16="http://schemas.microsoft.com/office/drawing/2014/main" id="{085D5BDC-DC9F-44C4-A5AC-F97D17A25E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1919" y="3843680"/>
                  <a:ext cx="715161" cy="461665"/>
                </a:xfrm>
                <a:prstGeom prst="rect">
                  <a:avLst/>
                </a:prstGeom>
                <a:blipFill>
                  <a:blip r:embed="rId15"/>
                  <a:stretch>
                    <a:fillRect b="-10526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1" name="直線單箭頭接點 90">
              <a:extLst>
                <a:ext uri="{FF2B5EF4-FFF2-40B4-BE49-F238E27FC236}">
                  <a16:creationId xmlns:a16="http://schemas.microsoft.com/office/drawing/2014/main" id="{A3C644F0-29FC-4B73-B6C6-DD1FFAA807D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8095" y="4339810"/>
              <a:ext cx="0" cy="508876"/>
            </a:xfrm>
            <a:prstGeom prst="straightConnector1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62" name="直線單箭頭接點 91">
              <a:extLst>
                <a:ext uri="{FF2B5EF4-FFF2-40B4-BE49-F238E27FC236}">
                  <a16:creationId xmlns:a16="http://schemas.microsoft.com/office/drawing/2014/main" id="{A6989746-2DFF-4BD2-970C-C4042B8AFBD7}"/>
                </a:ext>
              </a:extLst>
            </p:cNvPr>
            <p:cNvCxnSpPr>
              <a:cxnSpLocks/>
            </p:cNvCxnSpPr>
            <p:nvPr/>
          </p:nvCxnSpPr>
          <p:spPr>
            <a:xfrm>
              <a:off x="716018" y="4619649"/>
              <a:ext cx="1145867" cy="0"/>
            </a:xfrm>
            <a:prstGeom prst="straightConnector1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63" name="直線單箭頭接點 92">
              <a:extLst>
                <a:ext uri="{FF2B5EF4-FFF2-40B4-BE49-F238E27FC236}">
                  <a16:creationId xmlns:a16="http://schemas.microsoft.com/office/drawing/2014/main" id="{680C69BD-9560-41AC-A798-E5C37B28CA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018" y="4337800"/>
              <a:ext cx="0" cy="271494"/>
            </a:xfrm>
            <a:prstGeom prst="straightConnector1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64" name="直線單箭頭接點 93">
              <a:extLst>
                <a:ext uri="{FF2B5EF4-FFF2-40B4-BE49-F238E27FC236}">
                  <a16:creationId xmlns:a16="http://schemas.microsoft.com/office/drawing/2014/main" id="{F35ACFFC-954A-4989-A14B-D53710902B7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61885" y="4337800"/>
              <a:ext cx="0" cy="271494"/>
            </a:xfrm>
            <a:prstGeom prst="straightConnector1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miter lim="800000"/>
              <a:tailEnd type="triangle"/>
            </a:ln>
            <a:effectLst/>
          </p:spPr>
        </p:cxnSp>
      </p:grpSp>
      <p:grpSp>
        <p:nvGrpSpPr>
          <p:cNvPr id="65" name="群組 94">
            <a:extLst>
              <a:ext uri="{FF2B5EF4-FFF2-40B4-BE49-F238E27FC236}">
                <a16:creationId xmlns:a16="http://schemas.microsoft.com/office/drawing/2014/main" id="{D76E44D6-E312-48F0-90A7-5615C969912B}"/>
              </a:ext>
            </a:extLst>
          </p:cNvPr>
          <p:cNvGrpSpPr/>
          <p:nvPr/>
        </p:nvGrpSpPr>
        <p:grpSpPr>
          <a:xfrm>
            <a:off x="7739163" y="3633912"/>
            <a:ext cx="1839368" cy="1052823"/>
            <a:chOff x="401919" y="3795863"/>
            <a:chExt cx="1839368" cy="1052823"/>
          </a:xfrm>
        </p:grpSpPr>
        <p:sp>
          <p:nvSpPr>
            <p:cNvPr id="66" name="矩形 65">
              <a:extLst>
                <a:ext uri="{FF2B5EF4-FFF2-40B4-BE49-F238E27FC236}">
                  <a16:creationId xmlns:a16="http://schemas.microsoft.com/office/drawing/2014/main" id="{65DD6379-8212-4BDA-B4E6-E57CD5E1745D}"/>
                </a:ext>
              </a:extLst>
            </p:cNvPr>
            <p:cNvSpPr/>
            <p:nvPr/>
          </p:nvSpPr>
          <p:spPr>
            <a:xfrm>
              <a:off x="1717885" y="3795863"/>
              <a:ext cx="288000" cy="540000"/>
            </a:xfrm>
            <a:prstGeom prst="rect">
              <a:avLst/>
            </a:prstGeom>
            <a:gradFill rotWithShape="1">
              <a:gsLst>
                <a:gs pos="0">
                  <a:srgbClr val="5B9BD5">
                    <a:lumMod val="110000"/>
                    <a:satMod val="105000"/>
                    <a:tint val="67000"/>
                  </a:srgbClr>
                </a:gs>
                <a:gs pos="50000">
                  <a:srgbClr val="5B9BD5">
                    <a:lumMod val="105000"/>
                    <a:satMod val="103000"/>
                    <a:tint val="73000"/>
                  </a:srgbClr>
                </a:gs>
                <a:gs pos="100000">
                  <a:srgbClr val="5B9BD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5B9BD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文字方塊 96">
                  <a:extLst>
                    <a:ext uri="{FF2B5EF4-FFF2-40B4-BE49-F238E27FC236}">
                      <a16:creationId xmlns:a16="http://schemas.microsoft.com/office/drawing/2014/main" id="{35C05A69-52C5-43DC-95C9-232BBA1C5E23}"/>
                    </a:ext>
                  </a:extLst>
                </p:cNvPr>
                <p:cNvSpPr txBox="1"/>
                <p:nvPr/>
              </p:nvSpPr>
              <p:spPr>
                <a:xfrm>
                  <a:off x="1526126" y="3833406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97" name="文字方塊 96">
                  <a:extLst>
                    <a:ext uri="{FF2B5EF4-FFF2-40B4-BE49-F238E27FC236}">
                      <a16:creationId xmlns:a16="http://schemas.microsoft.com/office/drawing/2014/main" id="{35C05A69-52C5-43DC-95C9-232BBA1C5E2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26" y="3833406"/>
                  <a:ext cx="715161" cy="461665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8" name="矩形 67">
              <a:extLst>
                <a:ext uri="{FF2B5EF4-FFF2-40B4-BE49-F238E27FC236}">
                  <a16:creationId xmlns:a16="http://schemas.microsoft.com/office/drawing/2014/main" id="{DC861C16-F529-4148-A79C-2788F9CA4E83}"/>
                </a:ext>
              </a:extLst>
            </p:cNvPr>
            <p:cNvSpPr/>
            <p:nvPr/>
          </p:nvSpPr>
          <p:spPr>
            <a:xfrm>
              <a:off x="1145507" y="3795863"/>
              <a:ext cx="288000" cy="540000"/>
            </a:xfrm>
            <a:prstGeom prst="rect">
              <a:avLst/>
            </a:prstGeom>
            <a:gradFill rotWithShape="1">
              <a:gsLst>
                <a:gs pos="0">
                  <a:srgbClr val="FFC000">
                    <a:lumMod val="110000"/>
                    <a:satMod val="105000"/>
                    <a:tint val="67000"/>
                  </a:srgbClr>
                </a:gs>
                <a:gs pos="50000">
                  <a:srgbClr val="FFC000">
                    <a:lumMod val="105000"/>
                    <a:satMod val="103000"/>
                    <a:tint val="73000"/>
                  </a:srgbClr>
                </a:gs>
                <a:gs pos="100000">
                  <a:srgbClr val="FFC000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文字方塊 98">
                  <a:extLst>
                    <a:ext uri="{FF2B5EF4-FFF2-40B4-BE49-F238E27FC236}">
                      <a16:creationId xmlns:a16="http://schemas.microsoft.com/office/drawing/2014/main" id="{0843BFA9-51E7-41DF-8430-AF5CF51EF49C}"/>
                    </a:ext>
                  </a:extLst>
                </p:cNvPr>
                <p:cNvSpPr txBox="1"/>
                <p:nvPr/>
              </p:nvSpPr>
              <p:spPr>
                <a:xfrm>
                  <a:off x="964022" y="3843680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99" name="文字方塊 98">
                  <a:extLst>
                    <a:ext uri="{FF2B5EF4-FFF2-40B4-BE49-F238E27FC236}">
                      <a16:creationId xmlns:a16="http://schemas.microsoft.com/office/drawing/2014/main" id="{0843BFA9-51E7-41DF-8430-AF5CF51EF49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4022" y="3843680"/>
                  <a:ext cx="715161" cy="461665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0" name="矩形 69">
              <a:extLst>
                <a:ext uri="{FF2B5EF4-FFF2-40B4-BE49-F238E27FC236}">
                  <a16:creationId xmlns:a16="http://schemas.microsoft.com/office/drawing/2014/main" id="{08AF0850-D239-40B4-968D-5DF3E3EDA8B4}"/>
                </a:ext>
              </a:extLst>
            </p:cNvPr>
            <p:cNvSpPr/>
            <p:nvPr/>
          </p:nvSpPr>
          <p:spPr>
            <a:xfrm>
              <a:off x="583404" y="3795863"/>
              <a:ext cx="288000" cy="540000"/>
            </a:xfrm>
            <a:prstGeom prst="rect">
              <a:avLst/>
            </a:prstGeom>
            <a:gradFill rotWithShape="1">
              <a:gsLst>
                <a:gs pos="0">
                  <a:srgbClr val="ED7D31">
                    <a:lumMod val="110000"/>
                    <a:satMod val="105000"/>
                    <a:tint val="67000"/>
                  </a:srgbClr>
                </a:gs>
                <a:gs pos="50000">
                  <a:srgbClr val="ED7D31">
                    <a:lumMod val="105000"/>
                    <a:satMod val="103000"/>
                    <a:tint val="73000"/>
                  </a:srgbClr>
                </a:gs>
                <a:gs pos="100000">
                  <a:srgbClr val="ED7D31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ED7D3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文字方塊 100">
                  <a:extLst>
                    <a:ext uri="{FF2B5EF4-FFF2-40B4-BE49-F238E27FC236}">
                      <a16:creationId xmlns:a16="http://schemas.microsoft.com/office/drawing/2014/main" id="{47F583DF-037D-4FA1-AF0F-1001093CAC78}"/>
                    </a:ext>
                  </a:extLst>
                </p:cNvPr>
                <p:cNvSpPr txBox="1"/>
                <p:nvPr/>
              </p:nvSpPr>
              <p:spPr>
                <a:xfrm>
                  <a:off x="401919" y="3843680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101" name="文字方塊 100">
                  <a:extLst>
                    <a:ext uri="{FF2B5EF4-FFF2-40B4-BE49-F238E27FC236}">
                      <a16:creationId xmlns:a16="http://schemas.microsoft.com/office/drawing/2014/main" id="{47F583DF-037D-4FA1-AF0F-1001093CAC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1919" y="3843680"/>
                  <a:ext cx="715161" cy="461665"/>
                </a:xfrm>
                <a:prstGeom prst="rect">
                  <a:avLst/>
                </a:prstGeom>
                <a:blipFill>
                  <a:blip r:embed="rId18"/>
                  <a:stretch>
                    <a:fillRect b="-1066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2" name="直線單箭頭接點 101">
              <a:extLst>
                <a:ext uri="{FF2B5EF4-FFF2-40B4-BE49-F238E27FC236}">
                  <a16:creationId xmlns:a16="http://schemas.microsoft.com/office/drawing/2014/main" id="{A48E0C3E-FBB9-4B40-9F64-3B9FE0831C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8095" y="4339810"/>
              <a:ext cx="0" cy="508876"/>
            </a:xfrm>
            <a:prstGeom prst="straightConnector1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73" name="直線單箭頭接點 102">
              <a:extLst>
                <a:ext uri="{FF2B5EF4-FFF2-40B4-BE49-F238E27FC236}">
                  <a16:creationId xmlns:a16="http://schemas.microsoft.com/office/drawing/2014/main" id="{A0DFA8C1-6BC0-4E93-840C-B93FE76B7B30}"/>
                </a:ext>
              </a:extLst>
            </p:cNvPr>
            <p:cNvCxnSpPr>
              <a:cxnSpLocks/>
            </p:cNvCxnSpPr>
            <p:nvPr/>
          </p:nvCxnSpPr>
          <p:spPr>
            <a:xfrm>
              <a:off x="716018" y="4619649"/>
              <a:ext cx="1145867" cy="0"/>
            </a:xfrm>
            <a:prstGeom prst="straightConnector1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74" name="直線單箭頭接點 103">
              <a:extLst>
                <a:ext uri="{FF2B5EF4-FFF2-40B4-BE49-F238E27FC236}">
                  <a16:creationId xmlns:a16="http://schemas.microsoft.com/office/drawing/2014/main" id="{087606D6-E0D9-4CD8-ACB6-15DBFF7885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018" y="4337800"/>
              <a:ext cx="0" cy="271494"/>
            </a:xfrm>
            <a:prstGeom prst="straightConnector1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75" name="直線單箭頭接點 104">
              <a:extLst>
                <a:ext uri="{FF2B5EF4-FFF2-40B4-BE49-F238E27FC236}">
                  <a16:creationId xmlns:a16="http://schemas.microsoft.com/office/drawing/2014/main" id="{EA04529C-051D-4BCF-9694-8B87968EE1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61885" y="4337800"/>
              <a:ext cx="0" cy="271494"/>
            </a:xfrm>
            <a:prstGeom prst="straightConnector1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miter lim="800000"/>
              <a:tailEnd type="triangle"/>
            </a:ln>
            <a:effectLst/>
          </p:spPr>
        </p:cxnSp>
      </p:grpSp>
      <p:sp>
        <p:nvSpPr>
          <p:cNvPr id="76" name="橢圓 7">
            <a:extLst>
              <a:ext uri="{FF2B5EF4-FFF2-40B4-BE49-F238E27FC236}">
                <a16:creationId xmlns:a16="http://schemas.microsoft.com/office/drawing/2014/main" id="{2B63B28E-5961-42CF-9F0E-AE1EDB4CAA45}"/>
              </a:ext>
            </a:extLst>
          </p:cNvPr>
          <p:cNvSpPr/>
          <p:nvPr/>
        </p:nvSpPr>
        <p:spPr>
          <a:xfrm>
            <a:off x="1506890" y="2438492"/>
            <a:ext cx="180000" cy="180000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77" name="橢圓 107">
            <a:extLst>
              <a:ext uri="{FF2B5EF4-FFF2-40B4-BE49-F238E27FC236}">
                <a16:creationId xmlns:a16="http://schemas.microsoft.com/office/drawing/2014/main" id="{70A0BD40-7E9D-4417-8B9D-E9E96059A1BD}"/>
              </a:ext>
            </a:extLst>
          </p:cNvPr>
          <p:cNvSpPr/>
          <p:nvPr/>
        </p:nvSpPr>
        <p:spPr>
          <a:xfrm>
            <a:off x="3804567" y="2446959"/>
            <a:ext cx="180000" cy="180000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78" name="橢圓 110">
            <a:extLst>
              <a:ext uri="{FF2B5EF4-FFF2-40B4-BE49-F238E27FC236}">
                <a16:creationId xmlns:a16="http://schemas.microsoft.com/office/drawing/2014/main" id="{A0599288-5924-402D-AC13-D20F6250F251}"/>
              </a:ext>
            </a:extLst>
          </p:cNvPr>
          <p:cNvSpPr/>
          <p:nvPr/>
        </p:nvSpPr>
        <p:spPr>
          <a:xfrm>
            <a:off x="6009976" y="2455817"/>
            <a:ext cx="180000" cy="180000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79" name="橢圓 113">
            <a:extLst>
              <a:ext uri="{FF2B5EF4-FFF2-40B4-BE49-F238E27FC236}">
                <a16:creationId xmlns:a16="http://schemas.microsoft.com/office/drawing/2014/main" id="{FAD1A2A2-F846-4C3C-9CE8-45F29DF35A42}"/>
              </a:ext>
            </a:extLst>
          </p:cNvPr>
          <p:cNvSpPr/>
          <p:nvPr/>
        </p:nvSpPr>
        <p:spPr>
          <a:xfrm>
            <a:off x="8260936" y="2481218"/>
            <a:ext cx="180000" cy="180000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cxnSp>
        <p:nvCxnSpPr>
          <p:cNvPr id="80" name="直線單箭頭接點 114">
            <a:extLst>
              <a:ext uri="{FF2B5EF4-FFF2-40B4-BE49-F238E27FC236}">
                <a16:creationId xmlns:a16="http://schemas.microsoft.com/office/drawing/2014/main" id="{7C94D2AE-7C6E-42A4-B09E-1157D290EE1A}"/>
              </a:ext>
            </a:extLst>
          </p:cNvPr>
          <p:cNvCxnSpPr>
            <a:cxnSpLocks/>
            <a:stCxn id="48" idx="0"/>
            <a:endCxn id="79" idx="4"/>
          </p:cNvCxnSpPr>
          <p:nvPr/>
        </p:nvCxnSpPr>
        <p:spPr>
          <a:xfrm flipV="1">
            <a:off x="3567828" y="2661218"/>
            <a:ext cx="4783108" cy="948512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81" name="直線單箭頭接點 119">
            <a:extLst>
              <a:ext uri="{FF2B5EF4-FFF2-40B4-BE49-F238E27FC236}">
                <a16:creationId xmlns:a16="http://schemas.microsoft.com/office/drawing/2014/main" id="{4CEEB10A-2B57-4511-AC66-10A8B2323D1C}"/>
              </a:ext>
            </a:extLst>
          </p:cNvPr>
          <p:cNvCxnSpPr>
            <a:cxnSpLocks/>
            <a:stCxn id="48" idx="0"/>
            <a:endCxn id="78" idx="4"/>
          </p:cNvCxnSpPr>
          <p:nvPr/>
        </p:nvCxnSpPr>
        <p:spPr>
          <a:xfrm flipV="1">
            <a:off x="3567828" y="2635817"/>
            <a:ext cx="2532148" cy="973913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82" name="直線單箭頭接點 120">
            <a:extLst>
              <a:ext uri="{FF2B5EF4-FFF2-40B4-BE49-F238E27FC236}">
                <a16:creationId xmlns:a16="http://schemas.microsoft.com/office/drawing/2014/main" id="{23D060E9-A98D-4336-9C5B-660E70E94A70}"/>
              </a:ext>
            </a:extLst>
          </p:cNvPr>
          <p:cNvCxnSpPr>
            <a:cxnSpLocks/>
            <a:stCxn id="48" idx="0"/>
            <a:endCxn id="77" idx="4"/>
          </p:cNvCxnSpPr>
          <p:nvPr/>
        </p:nvCxnSpPr>
        <p:spPr>
          <a:xfrm flipV="1">
            <a:off x="3567828" y="2626959"/>
            <a:ext cx="326739" cy="982771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83" name="直線單箭頭接點 105">
            <a:extLst>
              <a:ext uri="{FF2B5EF4-FFF2-40B4-BE49-F238E27FC236}">
                <a16:creationId xmlns:a16="http://schemas.microsoft.com/office/drawing/2014/main" id="{7A7098CD-5A03-4E41-B494-B52BC2F074ED}"/>
              </a:ext>
            </a:extLst>
          </p:cNvPr>
          <p:cNvCxnSpPr>
            <a:cxnSpLocks/>
            <a:endCxn id="76" idx="4"/>
          </p:cNvCxnSpPr>
          <p:nvPr/>
        </p:nvCxnSpPr>
        <p:spPr>
          <a:xfrm flipH="1" flipV="1">
            <a:off x="1596890" y="2618492"/>
            <a:ext cx="248650" cy="922598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文字方塊 131">
                <a:extLst>
                  <a:ext uri="{FF2B5EF4-FFF2-40B4-BE49-F238E27FC236}">
                    <a16:creationId xmlns:a16="http://schemas.microsoft.com/office/drawing/2014/main" id="{0716B576-9B54-409B-BDA7-861A7A2A430A}"/>
                  </a:ext>
                </a:extLst>
              </p:cNvPr>
              <p:cNvSpPr txBox="1"/>
              <p:nvPr/>
            </p:nvSpPr>
            <p:spPr>
              <a:xfrm>
                <a:off x="1430806" y="2020031"/>
                <a:ext cx="572208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0" lang="zh-TW" altLang="en-US" sz="24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0" lang="zh-TW" altLang="en-US" sz="24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2,1</m:t>
                          </m:r>
                        </m:sub>
                      </m:sSub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84" name="文字方塊 131">
                <a:extLst>
                  <a:ext uri="{FF2B5EF4-FFF2-40B4-BE49-F238E27FC236}">
                    <a16:creationId xmlns:a16="http://schemas.microsoft.com/office/drawing/2014/main" id="{0716B576-9B54-409B-BDA7-861A7A2A43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0806" y="2020031"/>
                <a:ext cx="572208" cy="385555"/>
              </a:xfrm>
              <a:prstGeom prst="rect">
                <a:avLst/>
              </a:prstGeom>
              <a:blipFill>
                <a:blip r:embed="rId19"/>
                <a:stretch>
                  <a:fillRect l="-7447" t="-14063" r="-24468" b="-93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文字方塊 133">
                <a:extLst>
                  <a:ext uri="{FF2B5EF4-FFF2-40B4-BE49-F238E27FC236}">
                    <a16:creationId xmlns:a16="http://schemas.microsoft.com/office/drawing/2014/main" id="{B362D09D-27F2-40E3-A28F-35BFE4FE1A91}"/>
                  </a:ext>
                </a:extLst>
              </p:cNvPr>
              <p:cNvSpPr txBox="1"/>
              <p:nvPr/>
            </p:nvSpPr>
            <p:spPr>
              <a:xfrm>
                <a:off x="3703404" y="2020031"/>
                <a:ext cx="572208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0" lang="zh-TW" altLang="en-US" sz="24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0" lang="zh-TW" altLang="en-US" sz="24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2,2</m:t>
                          </m:r>
                        </m:sub>
                      </m:sSub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85" name="文字方塊 133">
                <a:extLst>
                  <a:ext uri="{FF2B5EF4-FFF2-40B4-BE49-F238E27FC236}">
                    <a16:creationId xmlns:a16="http://schemas.microsoft.com/office/drawing/2014/main" id="{B362D09D-27F2-40E3-A28F-35BFE4FE1A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3404" y="2020031"/>
                <a:ext cx="572208" cy="385555"/>
              </a:xfrm>
              <a:prstGeom prst="rect">
                <a:avLst/>
              </a:prstGeom>
              <a:blipFill>
                <a:blip r:embed="rId20"/>
                <a:stretch>
                  <a:fillRect l="-7527" t="-14063" r="-25806" b="-93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文字方塊 137">
                <a:extLst>
                  <a:ext uri="{FF2B5EF4-FFF2-40B4-BE49-F238E27FC236}">
                    <a16:creationId xmlns:a16="http://schemas.microsoft.com/office/drawing/2014/main" id="{59DD0272-3037-403E-AAF4-217D07B930F3}"/>
                  </a:ext>
                </a:extLst>
              </p:cNvPr>
              <p:cNvSpPr txBox="1"/>
              <p:nvPr/>
            </p:nvSpPr>
            <p:spPr>
              <a:xfrm>
                <a:off x="5854602" y="2020031"/>
                <a:ext cx="572208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0" lang="zh-TW" altLang="en-US" sz="24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0" lang="zh-TW" altLang="en-US" sz="24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2,3</m:t>
                          </m:r>
                        </m:sub>
                      </m:sSub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86" name="文字方塊 137">
                <a:extLst>
                  <a:ext uri="{FF2B5EF4-FFF2-40B4-BE49-F238E27FC236}">
                    <a16:creationId xmlns:a16="http://schemas.microsoft.com/office/drawing/2014/main" id="{59DD0272-3037-403E-AAF4-217D07B930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4602" y="2020031"/>
                <a:ext cx="572208" cy="385555"/>
              </a:xfrm>
              <a:prstGeom prst="rect">
                <a:avLst/>
              </a:prstGeom>
              <a:blipFill>
                <a:blip r:embed="rId21"/>
                <a:stretch>
                  <a:fillRect l="-6383" t="-14063" r="-25532" b="-93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文字方塊 138">
                <a:extLst>
                  <a:ext uri="{FF2B5EF4-FFF2-40B4-BE49-F238E27FC236}">
                    <a16:creationId xmlns:a16="http://schemas.microsoft.com/office/drawing/2014/main" id="{AD81E8AF-4B00-44BA-AEC8-CD4A12EF42F4}"/>
                  </a:ext>
                </a:extLst>
              </p:cNvPr>
              <p:cNvSpPr txBox="1"/>
              <p:nvPr/>
            </p:nvSpPr>
            <p:spPr>
              <a:xfrm>
                <a:off x="8210467" y="2036254"/>
                <a:ext cx="572208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0" lang="zh-TW" altLang="en-US" sz="24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0" lang="zh-TW" altLang="en-US" sz="24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2,4</m:t>
                          </m:r>
                        </m:sub>
                      </m:sSub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87" name="文字方塊 138">
                <a:extLst>
                  <a:ext uri="{FF2B5EF4-FFF2-40B4-BE49-F238E27FC236}">
                    <a16:creationId xmlns:a16="http://schemas.microsoft.com/office/drawing/2014/main" id="{AD81E8AF-4B00-44BA-AEC8-CD4A12EF42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0467" y="2036254"/>
                <a:ext cx="572208" cy="385555"/>
              </a:xfrm>
              <a:prstGeom prst="rect">
                <a:avLst/>
              </a:prstGeom>
              <a:blipFill>
                <a:blip r:embed="rId22"/>
                <a:stretch>
                  <a:fillRect l="-7447" t="-14286" r="-24468" b="-11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文字方塊 140">
                <a:extLst>
                  <a:ext uri="{FF2B5EF4-FFF2-40B4-BE49-F238E27FC236}">
                    <a16:creationId xmlns:a16="http://schemas.microsoft.com/office/drawing/2014/main" id="{B249C74F-1BCC-40EA-88CC-58CB0BFE0B6E}"/>
                  </a:ext>
                </a:extLst>
              </p:cNvPr>
              <p:cNvSpPr txBox="1"/>
              <p:nvPr/>
            </p:nvSpPr>
            <p:spPr>
              <a:xfrm>
                <a:off x="8291052" y="4791767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88" name="文字方塊 140">
                <a:extLst>
                  <a:ext uri="{FF2B5EF4-FFF2-40B4-BE49-F238E27FC236}">
                    <a16:creationId xmlns:a16="http://schemas.microsoft.com/office/drawing/2014/main" id="{B249C74F-1BCC-40EA-88CC-58CB0BFE0B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1052" y="4791767"/>
                <a:ext cx="715161" cy="461665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文字方塊 141">
                <a:extLst>
                  <a:ext uri="{FF2B5EF4-FFF2-40B4-BE49-F238E27FC236}">
                    <a16:creationId xmlns:a16="http://schemas.microsoft.com/office/drawing/2014/main" id="{D52FDE77-DA0C-4287-9AC6-C3BF462C9E0E}"/>
                  </a:ext>
                </a:extLst>
              </p:cNvPr>
              <p:cNvSpPr txBox="1"/>
              <p:nvPr/>
            </p:nvSpPr>
            <p:spPr>
              <a:xfrm>
                <a:off x="6043378" y="4780694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89" name="文字方塊 141">
                <a:extLst>
                  <a:ext uri="{FF2B5EF4-FFF2-40B4-BE49-F238E27FC236}">
                    <a16:creationId xmlns:a16="http://schemas.microsoft.com/office/drawing/2014/main" id="{D52FDE77-DA0C-4287-9AC6-C3BF462C9E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3378" y="4780694"/>
                <a:ext cx="715161" cy="461665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文字方塊 142">
                <a:extLst>
                  <a:ext uri="{FF2B5EF4-FFF2-40B4-BE49-F238E27FC236}">
                    <a16:creationId xmlns:a16="http://schemas.microsoft.com/office/drawing/2014/main" id="{CDC5C4F6-6227-4CC2-91C5-85BC49507550}"/>
                  </a:ext>
                </a:extLst>
              </p:cNvPr>
              <p:cNvSpPr txBox="1"/>
              <p:nvPr/>
            </p:nvSpPr>
            <p:spPr>
              <a:xfrm>
                <a:off x="3831123" y="4780694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90" name="文字方塊 142">
                <a:extLst>
                  <a:ext uri="{FF2B5EF4-FFF2-40B4-BE49-F238E27FC236}">
                    <a16:creationId xmlns:a16="http://schemas.microsoft.com/office/drawing/2014/main" id="{CDC5C4F6-6227-4CC2-91C5-85BC495075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1123" y="4780694"/>
                <a:ext cx="715161" cy="461665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文字方塊 143">
                <a:extLst>
                  <a:ext uri="{FF2B5EF4-FFF2-40B4-BE49-F238E27FC236}">
                    <a16:creationId xmlns:a16="http://schemas.microsoft.com/office/drawing/2014/main" id="{5B93F637-5784-4D08-A629-B36257DE3427}"/>
                  </a:ext>
                </a:extLst>
              </p:cNvPr>
              <p:cNvSpPr txBox="1"/>
              <p:nvPr/>
            </p:nvSpPr>
            <p:spPr>
              <a:xfrm>
                <a:off x="1538015" y="4773228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91" name="文字方塊 143">
                <a:extLst>
                  <a:ext uri="{FF2B5EF4-FFF2-40B4-BE49-F238E27FC236}">
                    <a16:creationId xmlns:a16="http://schemas.microsoft.com/office/drawing/2014/main" id="{5B93F637-5784-4D08-A629-B36257DE34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8015" y="4773228"/>
                <a:ext cx="715161" cy="461665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2" name="群組 1">
            <a:extLst>
              <a:ext uri="{FF2B5EF4-FFF2-40B4-BE49-F238E27FC236}">
                <a16:creationId xmlns:a16="http://schemas.microsoft.com/office/drawing/2014/main" id="{822E1E52-6322-40C4-865F-889D703F6C18}"/>
              </a:ext>
            </a:extLst>
          </p:cNvPr>
          <p:cNvGrpSpPr/>
          <p:nvPr/>
        </p:nvGrpSpPr>
        <p:grpSpPr>
          <a:xfrm>
            <a:off x="3790123" y="1108093"/>
            <a:ext cx="715161" cy="605813"/>
            <a:chOff x="635402" y="1337615"/>
            <a:chExt cx="715161" cy="605813"/>
          </a:xfrm>
        </p:grpSpPr>
        <p:sp>
          <p:nvSpPr>
            <p:cNvPr id="93" name="矩形 92">
              <a:extLst>
                <a:ext uri="{FF2B5EF4-FFF2-40B4-BE49-F238E27FC236}">
                  <a16:creationId xmlns:a16="http://schemas.microsoft.com/office/drawing/2014/main" id="{84B7A62B-F323-4C8E-B9FE-589F0D902A23}"/>
                </a:ext>
              </a:extLst>
            </p:cNvPr>
            <p:cNvSpPr/>
            <p:nvPr/>
          </p:nvSpPr>
          <p:spPr>
            <a:xfrm>
              <a:off x="733189" y="1337615"/>
              <a:ext cx="461666" cy="605813"/>
            </a:xfrm>
            <a:prstGeom prst="rect">
              <a:avLst/>
            </a:prstGeom>
            <a:gradFill rotWithShape="1">
              <a:gsLst>
                <a:gs pos="0">
                  <a:srgbClr val="70AD47">
                    <a:lumMod val="110000"/>
                    <a:satMod val="105000"/>
                    <a:tint val="67000"/>
                  </a:srgbClr>
                </a:gs>
                <a:gs pos="50000">
                  <a:srgbClr val="70AD47">
                    <a:lumMod val="105000"/>
                    <a:satMod val="103000"/>
                    <a:tint val="73000"/>
                  </a:srgbClr>
                </a:gs>
                <a:gs pos="100000">
                  <a:srgbClr val="70AD47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70AD47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文字方塊 116">
                  <a:extLst>
                    <a:ext uri="{FF2B5EF4-FFF2-40B4-BE49-F238E27FC236}">
                      <a16:creationId xmlns:a16="http://schemas.microsoft.com/office/drawing/2014/main" id="{07CEA81A-83E9-4CB4-8A43-D4602BF7C715}"/>
                    </a:ext>
                  </a:extLst>
                </p:cNvPr>
                <p:cNvSpPr txBox="1"/>
                <p:nvPr/>
              </p:nvSpPr>
              <p:spPr>
                <a:xfrm>
                  <a:off x="635402" y="1417137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117" name="文字方塊 116">
                  <a:extLst>
                    <a:ext uri="{FF2B5EF4-FFF2-40B4-BE49-F238E27FC236}">
                      <a16:creationId xmlns:a16="http://schemas.microsoft.com/office/drawing/2014/main" id="{07CEA81A-83E9-4CB4-8A43-D4602BF7C71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5402" y="1417137"/>
                  <a:ext cx="715161" cy="461665"/>
                </a:xfrm>
                <a:prstGeom prst="rect">
                  <a:avLst/>
                </a:prstGeom>
                <a:blipFill>
                  <a:blip r:embed="rId2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95" name="直線單箭頭接點 117">
            <a:extLst>
              <a:ext uri="{FF2B5EF4-FFF2-40B4-BE49-F238E27FC236}">
                <a16:creationId xmlns:a16="http://schemas.microsoft.com/office/drawing/2014/main" id="{357D3157-4442-4D16-BBF1-F5CDF45475F6}"/>
              </a:ext>
            </a:extLst>
          </p:cNvPr>
          <p:cNvCxnSpPr>
            <a:cxnSpLocks/>
            <a:endCxn id="97" idx="2"/>
          </p:cNvCxnSpPr>
          <p:nvPr/>
        </p:nvCxnSpPr>
        <p:spPr>
          <a:xfrm flipH="1" flipV="1">
            <a:off x="2425042" y="2708254"/>
            <a:ext cx="9200" cy="894762"/>
          </a:xfrm>
          <a:prstGeom prst="straightConnector1">
            <a:avLst/>
          </a:prstGeom>
          <a:noFill/>
          <a:ln w="25400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grpSp>
        <p:nvGrpSpPr>
          <p:cNvPr id="96" name="群組 26">
            <a:extLst>
              <a:ext uri="{FF2B5EF4-FFF2-40B4-BE49-F238E27FC236}">
                <a16:creationId xmlns:a16="http://schemas.microsoft.com/office/drawing/2014/main" id="{16664FD2-DC5D-491D-9571-F768D0B58EAA}"/>
              </a:ext>
            </a:extLst>
          </p:cNvPr>
          <p:cNvGrpSpPr/>
          <p:nvPr/>
        </p:nvGrpSpPr>
        <p:grpSpPr>
          <a:xfrm>
            <a:off x="2275850" y="2398241"/>
            <a:ext cx="298383" cy="310013"/>
            <a:chOff x="-105878" y="1740168"/>
            <a:chExt cx="461666" cy="461665"/>
          </a:xfrm>
        </p:grpSpPr>
        <p:sp>
          <p:nvSpPr>
            <p:cNvPr id="97" name="矩形 96">
              <a:extLst>
                <a:ext uri="{FF2B5EF4-FFF2-40B4-BE49-F238E27FC236}">
                  <a16:creationId xmlns:a16="http://schemas.microsoft.com/office/drawing/2014/main" id="{658F9F33-67F5-4DFF-A7F8-5B3B85F7D945}"/>
                </a:ext>
              </a:extLst>
            </p:cNvPr>
            <p:cNvSpPr/>
            <p:nvPr/>
          </p:nvSpPr>
          <p:spPr>
            <a:xfrm>
              <a:off x="-105878" y="1740168"/>
              <a:ext cx="461666" cy="461665"/>
            </a:xfrm>
            <a:prstGeom prst="rect">
              <a:avLst/>
            </a:prstGeom>
            <a:gradFill rotWithShape="1">
              <a:gsLst>
                <a:gs pos="0">
                  <a:srgbClr val="A5A5A5">
                    <a:lumMod val="110000"/>
                    <a:satMod val="105000"/>
                    <a:tint val="67000"/>
                  </a:srgbClr>
                </a:gs>
                <a:gs pos="50000">
                  <a:srgbClr val="A5A5A5">
                    <a:lumMod val="105000"/>
                    <a:satMod val="103000"/>
                    <a:tint val="73000"/>
                  </a:srgbClr>
                </a:gs>
                <a:gs pos="100000">
                  <a:srgbClr val="A5A5A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p:grpSp>
          <p:nvGrpSpPr>
            <p:cNvPr id="98" name="群組 23">
              <a:extLst>
                <a:ext uri="{FF2B5EF4-FFF2-40B4-BE49-F238E27FC236}">
                  <a16:creationId xmlns:a16="http://schemas.microsoft.com/office/drawing/2014/main" id="{1723408B-8855-4FD7-92AA-70A9151F941A}"/>
                </a:ext>
              </a:extLst>
            </p:cNvPr>
            <p:cNvGrpSpPr/>
            <p:nvPr/>
          </p:nvGrpSpPr>
          <p:grpSpPr>
            <a:xfrm rot="21265833">
              <a:off x="-30571" y="1828628"/>
              <a:ext cx="317144" cy="302092"/>
              <a:chOff x="-43095" y="1828685"/>
              <a:chExt cx="317144" cy="302092"/>
            </a:xfrm>
          </p:grpSpPr>
          <p:cxnSp>
            <p:nvCxnSpPr>
              <p:cNvPr id="99" name="直線接點 22">
                <a:extLst>
                  <a:ext uri="{FF2B5EF4-FFF2-40B4-BE49-F238E27FC236}">
                    <a16:creationId xmlns:a16="http://schemas.microsoft.com/office/drawing/2014/main" id="{C530E308-8CB2-4D73-8CA6-4976789A9EE5}"/>
                  </a:ext>
                </a:extLst>
              </p:cNvPr>
              <p:cNvCxnSpPr>
                <a:cxnSpLocks/>
              </p:cNvCxnSpPr>
              <p:nvPr/>
            </p:nvCxnSpPr>
            <p:spPr>
              <a:xfrm rot="334167">
                <a:off x="-34638" y="1828685"/>
                <a:ext cx="308687" cy="302092"/>
              </a:xfrm>
              <a:prstGeom prst="line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100" name="直線接點 118">
                <a:extLst>
                  <a:ext uri="{FF2B5EF4-FFF2-40B4-BE49-F238E27FC236}">
                    <a16:creationId xmlns:a16="http://schemas.microsoft.com/office/drawing/2014/main" id="{41D4FC8D-B1A0-4796-B313-93685356AACF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-19251" y="1826698"/>
                <a:ext cx="265075" cy="312764"/>
              </a:xfrm>
              <a:prstGeom prst="line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</p:grpSp>
      </p:grpSp>
      <p:cxnSp>
        <p:nvCxnSpPr>
          <p:cNvPr id="101" name="直線單箭頭接點 121">
            <a:extLst>
              <a:ext uri="{FF2B5EF4-FFF2-40B4-BE49-F238E27FC236}">
                <a16:creationId xmlns:a16="http://schemas.microsoft.com/office/drawing/2014/main" id="{49073DB5-C40B-47C6-8188-9B6B88C3C493}"/>
              </a:ext>
            </a:extLst>
          </p:cNvPr>
          <p:cNvCxnSpPr>
            <a:cxnSpLocks/>
            <a:endCxn id="103" idx="2"/>
          </p:cNvCxnSpPr>
          <p:nvPr/>
        </p:nvCxnSpPr>
        <p:spPr>
          <a:xfrm flipH="1" flipV="1">
            <a:off x="4687621" y="2715832"/>
            <a:ext cx="9200" cy="894762"/>
          </a:xfrm>
          <a:prstGeom prst="straightConnector1">
            <a:avLst/>
          </a:prstGeom>
          <a:noFill/>
          <a:ln w="25400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grpSp>
        <p:nvGrpSpPr>
          <p:cNvPr id="102" name="群組 127">
            <a:extLst>
              <a:ext uri="{FF2B5EF4-FFF2-40B4-BE49-F238E27FC236}">
                <a16:creationId xmlns:a16="http://schemas.microsoft.com/office/drawing/2014/main" id="{E46476D0-2D4D-4D0C-9164-D0F4DB987C30}"/>
              </a:ext>
            </a:extLst>
          </p:cNvPr>
          <p:cNvGrpSpPr/>
          <p:nvPr/>
        </p:nvGrpSpPr>
        <p:grpSpPr>
          <a:xfrm>
            <a:off x="4538429" y="2405819"/>
            <a:ext cx="298383" cy="310013"/>
            <a:chOff x="-105878" y="1740168"/>
            <a:chExt cx="461666" cy="461665"/>
          </a:xfrm>
        </p:grpSpPr>
        <p:sp>
          <p:nvSpPr>
            <p:cNvPr id="103" name="矩形 102">
              <a:extLst>
                <a:ext uri="{FF2B5EF4-FFF2-40B4-BE49-F238E27FC236}">
                  <a16:creationId xmlns:a16="http://schemas.microsoft.com/office/drawing/2014/main" id="{4D523360-9B00-4082-A129-3A00C4AC0D8D}"/>
                </a:ext>
              </a:extLst>
            </p:cNvPr>
            <p:cNvSpPr/>
            <p:nvPr/>
          </p:nvSpPr>
          <p:spPr>
            <a:xfrm>
              <a:off x="-105878" y="1740168"/>
              <a:ext cx="461666" cy="461665"/>
            </a:xfrm>
            <a:prstGeom prst="rect">
              <a:avLst/>
            </a:prstGeom>
            <a:gradFill rotWithShape="1">
              <a:gsLst>
                <a:gs pos="0">
                  <a:srgbClr val="A5A5A5">
                    <a:lumMod val="110000"/>
                    <a:satMod val="105000"/>
                    <a:tint val="67000"/>
                  </a:srgbClr>
                </a:gs>
                <a:gs pos="50000">
                  <a:srgbClr val="A5A5A5">
                    <a:lumMod val="105000"/>
                    <a:satMod val="103000"/>
                    <a:tint val="73000"/>
                  </a:srgbClr>
                </a:gs>
                <a:gs pos="100000">
                  <a:srgbClr val="A5A5A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p:grpSp>
          <p:nvGrpSpPr>
            <p:cNvPr id="104" name="群組 132">
              <a:extLst>
                <a:ext uri="{FF2B5EF4-FFF2-40B4-BE49-F238E27FC236}">
                  <a16:creationId xmlns:a16="http://schemas.microsoft.com/office/drawing/2014/main" id="{7BC5A6D1-5A3C-4885-9BC9-F967B0BE5E5B}"/>
                </a:ext>
              </a:extLst>
            </p:cNvPr>
            <p:cNvGrpSpPr/>
            <p:nvPr/>
          </p:nvGrpSpPr>
          <p:grpSpPr>
            <a:xfrm rot="21265833">
              <a:off x="-30571" y="1828628"/>
              <a:ext cx="317144" cy="302092"/>
              <a:chOff x="-43095" y="1828685"/>
              <a:chExt cx="317144" cy="302092"/>
            </a:xfrm>
          </p:grpSpPr>
          <p:cxnSp>
            <p:nvCxnSpPr>
              <p:cNvPr id="105" name="直線接點 134">
                <a:extLst>
                  <a:ext uri="{FF2B5EF4-FFF2-40B4-BE49-F238E27FC236}">
                    <a16:creationId xmlns:a16="http://schemas.microsoft.com/office/drawing/2014/main" id="{84C4E85B-846A-4B61-A3AF-440A0B935F46}"/>
                  </a:ext>
                </a:extLst>
              </p:cNvPr>
              <p:cNvCxnSpPr>
                <a:cxnSpLocks/>
              </p:cNvCxnSpPr>
              <p:nvPr/>
            </p:nvCxnSpPr>
            <p:spPr>
              <a:xfrm rot="334167">
                <a:off x="-34638" y="1828685"/>
                <a:ext cx="308687" cy="302092"/>
              </a:xfrm>
              <a:prstGeom prst="line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106" name="直線接點 135">
                <a:extLst>
                  <a:ext uri="{FF2B5EF4-FFF2-40B4-BE49-F238E27FC236}">
                    <a16:creationId xmlns:a16="http://schemas.microsoft.com/office/drawing/2014/main" id="{F9760EEF-BD96-46DA-BAD1-B39AC24D7E7C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-19251" y="1826698"/>
                <a:ext cx="265075" cy="312764"/>
              </a:xfrm>
              <a:prstGeom prst="line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</p:grpSp>
      </p:grpSp>
      <p:cxnSp>
        <p:nvCxnSpPr>
          <p:cNvPr id="107" name="直線單箭頭接點 136">
            <a:extLst>
              <a:ext uri="{FF2B5EF4-FFF2-40B4-BE49-F238E27FC236}">
                <a16:creationId xmlns:a16="http://schemas.microsoft.com/office/drawing/2014/main" id="{A73A118A-482D-46EF-A2A3-64584D0FA143}"/>
              </a:ext>
            </a:extLst>
          </p:cNvPr>
          <p:cNvCxnSpPr>
            <a:cxnSpLocks/>
            <a:endCxn id="109" idx="2"/>
          </p:cNvCxnSpPr>
          <p:nvPr/>
        </p:nvCxnSpPr>
        <p:spPr>
          <a:xfrm flipH="1" flipV="1">
            <a:off x="6949044" y="2731822"/>
            <a:ext cx="9200" cy="894762"/>
          </a:xfrm>
          <a:prstGeom prst="straightConnector1">
            <a:avLst/>
          </a:prstGeom>
          <a:noFill/>
          <a:ln w="25400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grpSp>
        <p:nvGrpSpPr>
          <p:cNvPr id="108" name="群組 144">
            <a:extLst>
              <a:ext uri="{FF2B5EF4-FFF2-40B4-BE49-F238E27FC236}">
                <a16:creationId xmlns:a16="http://schemas.microsoft.com/office/drawing/2014/main" id="{9C77DEC5-0F26-410D-825B-C341C8A267F5}"/>
              </a:ext>
            </a:extLst>
          </p:cNvPr>
          <p:cNvGrpSpPr/>
          <p:nvPr/>
        </p:nvGrpSpPr>
        <p:grpSpPr>
          <a:xfrm>
            <a:off x="6799852" y="2421809"/>
            <a:ext cx="298383" cy="310013"/>
            <a:chOff x="-105878" y="1740168"/>
            <a:chExt cx="461666" cy="461665"/>
          </a:xfrm>
        </p:grpSpPr>
        <p:sp>
          <p:nvSpPr>
            <p:cNvPr id="109" name="矩形 108">
              <a:extLst>
                <a:ext uri="{FF2B5EF4-FFF2-40B4-BE49-F238E27FC236}">
                  <a16:creationId xmlns:a16="http://schemas.microsoft.com/office/drawing/2014/main" id="{A91ECB5C-8C8F-44AB-9212-E83C91B8D313}"/>
                </a:ext>
              </a:extLst>
            </p:cNvPr>
            <p:cNvSpPr/>
            <p:nvPr/>
          </p:nvSpPr>
          <p:spPr>
            <a:xfrm>
              <a:off x="-105878" y="1740168"/>
              <a:ext cx="461666" cy="461665"/>
            </a:xfrm>
            <a:prstGeom prst="rect">
              <a:avLst/>
            </a:prstGeom>
            <a:gradFill rotWithShape="1">
              <a:gsLst>
                <a:gs pos="0">
                  <a:srgbClr val="A5A5A5">
                    <a:lumMod val="110000"/>
                    <a:satMod val="105000"/>
                    <a:tint val="67000"/>
                  </a:srgbClr>
                </a:gs>
                <a:gs pos="50000">
                  <a:srgbClr val="A5A5A5">
                    <a:lumMod val="105000"/>
                    <a:satMod val="103000"/>
                    <a:tint val="73000"/>
                  </a:srgbClr>
                </a:gs>
                <a:gs pos="100000">
                  <a:srgbClr val="A5A5A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p:grpSp>
          <p:nvGrpSpPr>
            <p:cNvPr id="110" name="群組 146">
              <a:extLst>
                <a:ext uri="{FF2B5EF4-FFF2-40B4-BE49-F238E27FC236}">
                  <a16:creationId xmlns:a16="http://schemas.microsoft.com/office/drawing/2014/main" id="{B28E44D4-DB12-476F-AA78-CF82C1B6E765}"/>
                </a:ext>
              </a:extLst>
            </p:cNvPr>
            <p:cNvGrpSpPr/>
            <p:nvPr/>
          </p:nvGrpSpPr>
          <p:grpSpPr>
            <a:xfrm rot="21265833">
              <a:off x="-30571" y="1828628"/>
              <a:ext cx="317144" cy="302092"/>
              <a:chOff x="-43095" y="1828685"/>
              <a:chExt cx="317144" cy="302092"/>
            </a:xfrm>
          </p:grpSpPr>
          <p:cxnSp>
            <p:nvCxnSpPr>
              <p:cNvPr id="111" name="直線接點 147">
                <a:extLst>
                  <a:ext uri="{FF2B5EF4-FFF2-40B4-BE49-F238E27FC236}">
                    <a16:creationId xmlns:a16="http://schemas.microsoft.com/office/drawing/2014/main" id="{30099532-DC94-4504-A320-6DFB36075246}"/>
                  </a:ext>
                </a:extLst>
              </p:cNvPr>
              <p:cNvCxnSpPr>
                <a:cxnSpLocks/>
              </p:cNvCxnSpPr>
              <p:nvPr/>
            </p:nvCxnSpPr>
            <p:spPr>
              <a:xfrm rot="334167">
                <a:off x="-34638" y="1828685"/>
                <a:ext cx="308687" cy="302092"/>
              </a:xfrm>
              <a:prstGeom prst="line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112" name="直線接點 148">
                <a:extLst>
                  <a:ext uri="{FF2B5EF4-FFF2-40B4-BE49-F238E27FC236}">
                    <a16:creationId xmlns:a16="http://schemas.microsoft.com/office/drawing/2014/main" id="{25078CDD-5068-49EC-8C43-CEC03F4BB792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-19251" y="1826698"/>
                <a:ext cx="265075" cy="312764"/>
              </a:xfrm>
              <a:prstGeom prst="line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</p:grpSp>
      </p:grpSp>
      <p:cxnSp>
        <p:nvCxnSpPr>
          <p:cNvPr id="113" name="直線單箭頭接點 149">
            <a:extLst>
              <a:ext uri="{FF2B5EF4-FFF2-40B4-BE49-F238E27FC236}">
                <a16:creationId xmlns:a16="http://schemas.microsoft.com/office/drawing/2014/main" id="{8D23D601-BA50-4690-82F7-0D413B0C903C}"/>
              </a:ext>
            </a:extLst>
          </p:cNvPr>
          <p:cNvCxnSpPr>
            <a:cxnSpLocks/>
            <a:endCxn id="115" idx="2"/>
          </p:cNvCxnSpPr>
          <p:nvPr/>
        </p:nvCxnSpPr>
        <p:spPr>
          <a:xfrm flipH="1" flipV="1">
            <a:off x="9179144" y="2748505"/>
            <a:ext cx="9200" cy="894762"/>
          </a:xfrm>
          <a:prstGeom prst="straightConnector1">
            <a:avLst/>
          </a:prstGeom>
          <a:noFill/>
          <a:ln w="25400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grpSp>
        <p:nvGrpSpPr>
          <p:cNvPr id="114" name="群組 150">
            <a:extLst>
              <a:ext uri="{FF2B5EF4-FFF2-40B4-BE49-F238E27FC236}">
                <a16:creationId xmlns:a16="http://schemas.microsoft.com/office/drawing/2014/main" id="{6D318239-F777-4625-885D-7F272B985ACB}"/>
              </a:ext>
            </a:extLst>
          </p:cNvPr>
          <p:cNvGrpSpPr/>
          <p:nvPr/>
        </p:nvGrpSpPr>
        <p:grpSpPr>
          <a:xfrm>
            <a:off x="9029952" y="2438492"/>
            <a:ext cx="298383" cy="310013"/>
            <a:chOff x="-105878" y="1740168"/>
            <a:chExt cx="461666" cy="461665"/>
          </a:xfrm>
        </p:grpSpPr>
        <p:sp>
          <p:nvSpPr>
            <p:cNvPr id="115" name="矩形 114">
              <a:extLst>
                <a:ext uri="{FF2B5EF4-FFF2-40B4-BE49-F238E27FC236}">
                  <a16:creationId xmlns:a16="http://schemas.microsoft.com/office/drawing/2014/main" id="{83A1F2E3-4FBE-42CF-977A-72658F3DDF29}"/>
                </a:ext>
              </a:extLst>
            </p:cNvPr>
            <p:cNvSpPr/>
            <p:nvPr/>
          </p:nvSpPr>
          <p:spPr>
            <a:xfrm>
              <a:off x="-105878" y="1740168"/>
              <a:ext cx="461666" cy="461665"/>
            </a:xfrm>
            <a:prstGeom prst="rect">
              <a:avLst/>
            </a:prstGeom>
            <a:gradFill rotWithShape="1">
              <a:gsLst>
                <a:gs pos="0">
                  <a:srgbClr val="A5A5A5">
                    <a:lumMod val="110000"/>
                    <a:satMod val="105000"/>
                    <a:tint val="67000"/>
                  </a:srgbClr>
                </a:gs>
                <a:gs pos="50000">
                  <a:srgbClr val="A5A5A5">
                    <a:lumMod val="105000"/>
                    <a:satMod val="103000"/>
                    <a:tint val="73000"/>
                  </a:srgbClr>
                </a:gs>
                <a:gs pos="100000">
                  <a:srgbClr val="A5A5A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p:grpSp>
          <p:nvGrpSpPr>
            <p:cNvPr id="116" name="群組 152">
              <a:extLst>
                <a:ext uri="{FF2B5EF4-FFF2-40B4-BE49-F238E27FC236}">
                  <a16:creationId xmlns:a16="http://schemas.microsoft.com/office/drawing/2014/main" id="{981588CB-96EB-4AF5-9425-6820C65140E1}"/>
                </a:ext>
              </a:extLst>
            </p:cNvPr>
            <p:cNvGrpSpPr/>
            <p:nvPr/>
          </p:nvGrpSpPr>
          <p:grpSpPr>
            <a:xfrm rot="21265833">
              <a:off x="-30571" y="1828628"/>
              <a:ext cx="317144" cy="302092"/>
              <a:chOff x="-43095" y="1828685"/>
              <a:chExt cx="317144" cy="302092"/>
            </a:xfrm>
          </p:grpSpPr>
          <p:cxnSp>
            <p:nvCxnSpPr>
              <p:cNvPr id="117" name="直線接點 153">
                <a:extLst>
                  <a:ext uri="{FF2B5EF4-FFF2-40B4-BE49-F238E27FC236}">
                    <a16:creationId xmlns:a16="http://schemas.microsoft.com/office/drawing/2014/main" id="{A04261EA-3D2C-4033-858A-3CDE36581A4D}"/>
                  </a:ext>
                </a:extLst>
              </p:cNvPr>
              <p:cNvCxnSpPr>
                <a:cxnSpLocks/>
              </p:cNvCxnSpPr>
              <p:nvPr/>
            </p:nvCxnSpPr>
            <p:spPr>
              <a:xfrm rot="334167">
                <a:off x="-34638" y="1828685"/>
                <a:ext cx="308687" cy="302092"/>
              </a:xfrm>
              <a:prstGeom prst="line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118" name="直線接點 154">
                <a:extLst>
                  <a:ext uri="{FF2B5EF4-FFF2-40B4-BE49-F238E27FC236}">
                    <a16:creationId xmlns:a16="http://schemas.microsoft.com/office/drawing/2014/main" id="{C22F3E2D-7B28-41B4-B507-AF06EF3E9F83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-19251" y="1826698"/>
                <a:ext cx="265075" cy="312764"/>
              </a:xfrm>
              <a:prstGeom prst="line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</p:grpSp>
      </p:grpSp>
      <p:cxnSp>
        <p:nvCxnSpPr>
          <p:cNvPr id="119" name="直線單箭頭接點 155">
            <a:extLst>
              <a:ext uri="{FF2B5EF4-FFF2-40B4-BE49-F238E27FC236}">
                <a16:creationId xmlns:a16="http://schemas.microsoft.com/office/drawing/2014/main" id="{31E42FBD-9C26-4128-81B7-3B48EA6425F0}"/>
              </a:ext>
            </a:extLst>
          </p:cNvPr>
          <p:cNvCxnSpPr>
            <a:cxnSpLocks/>
          </p:cNvCxnSpPr>
          <p:nvPr/>
        </p:nvCxnSpPr>
        <p:spPr>
          <a:xfrm flipV="1">
            <a:off x="2433875" y="1432659"/>
            <a:ext cx="0" cy="944000"/>
          </a:xfrm>
          <a:prstGeom prst="straightConnector1">
            <a:avLst/>
          </a:prstGeom>
          <a:noFill/>
          <a:ln w="25400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120" name="直線單箭頭接點 156">
            <a:extLst>
              <a:ext uri="{FF2B5EF4-FFF2-40B4-BE49-F238E27FC236}">
                <a16:creationId xmlns:a16="http://schemas.microsoft.com/office/drawing/2014/main" id="{C8759FEA-AF97-40F4-B882-1A4E830B2A77}"/>
              </a:ext>
            </a:extLst>
          </p:cNvPr>
          <p:cNvCxnSpPr>
            <a:cxnSpLocks/>
          </p:cNvCxnSpPr>
          <p:nvPr/>
        </p:nvCxnSpPr>
        <p:spPr>
          <a:xfrm flipH="1" flipV="1">
            <a:off x="4687516" y="1429068"/>
            <a:ext cx="0" cy="987215"/>
          </a:xfrm>
          <a:prstGeom prst="straightConnector1">
            <a:avLst/>
          </a:prstGeom>
          <a:noFill/>
          <a:ln w="25400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121" name="直線單箭頭接點 157">
            <a:extLst>
              <a:ext uri="{FF2B5EF4-FFF2-40B4-BE49-F238E27FC236}">
                <a16:creationId xmlns:a16="http://schemas.microsoft.com/office/drawing/2014/main" id="{B7671D1C-647B-4D36-BACA-E62D35BD1457}"/>
              </a:ext>
            </a:extLst>
          </p:cNvPr>
          <p:cNvCxnSpPr>
            <a:cxnSpLocks/>
          </p:cNvCxnSpPr>
          <p:nvPr/>
        </p:nvCxnSpPr>
        <p:spPr>
          <a:xfrm flipH="1" flipV="1">
            <a:off x="6946719" y="1375745"/>
            <a:ext cx="0" cy="1036363"/>
          </a:xfrm>
          <a:prstGeom prst="straightConnector1">
            <a:avLst/>
          </a:prstGeom>
          <a:noFill/>
          <a:ln w="25400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122" name="直線單箭頭接點 158">
            <a:extLst>
              <a:ext uri="{FF2B5EF4-FFF2-40B4-BE49-F238E27FC236}">
                <a16:creationId xmlns:a16="http://schemas.microsoft.com/office/drawing/2014/main" id="{4CCFEBF4-9E75-4EEC-8B39-9660600E7733}"/>
              </a:ext>
            </a:extLst>
          </p:cNvPr>
          <p:cNvCxnSpPr>
            <a:cxnSpLocks/>
          </p:cNvCxnSpPr>
          <p:nvPr/>
        </p:nvCxnSpPr>
        <p:spPr>
          <a:xfrm flipH="1" flipV="1">
            <a:off x="9177789" y="1395742"/>
            <a:ext cx="0" cy="1053869"/>
          </a:xfrm>
          <a:prstGeom prst="straightConnector1">
            <a:avLst/>
          </a:prstGeom>
          <a:noFill/>
          <a:ln w="25400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123" name="直線單箭頭接點 159">
            <a:extLst>
              <a:ext uri="{FF2B5EF4-FFF2-40B4-BE49-F238E27FC236}">
                <a16:creationId xmlns:a16="http://schemas.microsoft.com/office/drawing/2014/main" id="{B8648A90-3DF4-4567-B112-D401D76DF68E}"/>
              </a:ext>
            </a:extLst>
          </p:cNvPr>
          <p:cNvCxnSpPr>
            <a:cxnSpLocks/>
            <a:endCxn id="97" idx="1"/>
          </p:cNvCxnSpPr>
          <p:nvPr/>
        </p:nvCxnSpPr>
        <p:spPr>
          <a:xfrm>
            <a:off x="1719213" y="2540485"/>
            <a:ext cx="556637" cy="0"/>
          </a:xfrm>
          <a:prstGeom prst="straightConnector1">
            <a:avLst/>
          </a:prstGeom>
          <a:noFill/>
          <a:ln w="25400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24" name="直線單箭頭接點 160">
            <a:extLst>
              <a:ext uri="{FF2B5EF4-FFF2-40B4-BE49-F238E27FC236}">
                <a16:creationId xmlns:a16="http://schemas.microsoft.com/office/drawing/2014/main" id="{3D2D1344-4857-4737-A299-2F4C78C67A26}"/>
              </a:ext>
            </a:extLst>
          </p:cNvPr>
          <p:cNvCxnSpPr>
            <a:cxnSpLocks/>
          </p:cNvCxnSpPr>
          <p:nvPr/>
        </p:nvCxnSpPr>
        <p:spPr>
          <a:xfrm>
            <a:off x="4012903" y="2558827"/>
            <a:ext cx="556637" cy="0"/>
          </a:xfrm>
          <a:prstGeom prst="straightConnector1">
            <a:avLst/>
          </a:prstGeom>
          <a:noFill/>
          <a:ln w="25400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25" name="直線單箭頭接點 161">
            <a:extLst>
              <a:ext uri="{FF2B5EF4-FFF2-40B4-BE49-F238E27FC236}">
                <a16:creationId xmlns:a16="http://schemas.microsoft.com/office/drawing/2014/main" id="{48523943-D74F-4447-A0DB-479CABB3F6D7}"/>
              </a:ext>
            </a:extLst>
          </p:cNvPr>
          <p:cNvCxnSpPr>
            <a:cxnSpLocks/>
          </p:cNvCxnSpPr>
          <p:nvPr/>
        </p:nvCxnSpPr>
        <p:spPr>
          <a:xfrm>
            <a:off x="6243215" y="2576815"/>
            <a:ext cx="556637" cy="0"/>
          </a:xfrm>
          <a:prstGeom prst="straightConnector1">
            <a:avLst/>
          </a:prstGeom>
          <a:noFill/>
          <a:ln w="25400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26" name="直線單箭頭接點 162">
            <a:extLst>
              <a:ext uri="{FF2B5EF4-FFF2-40B4-BE49-F238E27FC236}">
                <a16:creationId xmlns:a16="http://schemas.microsoft.com/office/drawing/2014/main" id="{620AF92D-77A6-459D-B5E2-1408C5B14B58}"/>
              </a:ext>
            </a:extLst>
          </p:cNvPr>
          <p:cNvCxnSpPr>
            <a:cxnSpLocks/>
          </p:cNvCxnSpPr>
          <p:nvPr/>
        </p:nvCxnSpPr>
        <p:spPr>
          <a:xfrm>
            <a:off x="8447884" y="2593498"/>
            <a:ext cx="556637" cy="0"/>
          </a:xfrm>
          <a:prstGeom prst="straightConnector1">
            <a:avLst/>
          </a:prstGeom>
          <a:noFill/>
          <a:ln w="25400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27" name="直線單箭頭接點 163">
            <a:extLst>
              <a:ext uri="{FF2B5EF4-FFF2-40B4-BE49-F238E27FC236}">
                <a16:creationId xmlns:a16="http://schemas.microsoft.com/office/drawing/2014/main" id="{148BC753-1DAD-4C9A-A04E-F2813197DA58}"/>
              </a:ext>
            </a:extLst>
          </p:cNvPr>
          <p:cNvCxnSpPr>
            <a:cxnSpLocks/>
          </p:cNvCxnSpPr>
          <p:nvPr/>
        </p:nvCxnSpPr>
        <p:spPr>
          <a:xfrm flipH="1">
            <a:off x="4366551" y="1395742"/>
            <a:ext cx="4811238" cy="0"/>
          </a:xfrm>
          <a:prstGeom prst="straightConnector1">
            <a:avLst/>
          </a:prstGeom>
          <a:noFill/>
          <a:ln w="25400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文字方塊 45">
                <a:extLst>
                  <a:ext uri="{FF2B5EF4-FFF2-40B4-BE49-F238E27FC236}">
                    <a16:creationId xmlns:a16="http://schemas.microsoft.com/office/drawing/2014/main" id="{DF511227-D070-43B9-B0D2-6A33A96A7CC8}"/>
                  </a:ext>
                </a:extLst>
              </p:cNvPr>
              <p:cNvSpPr txBox="1"/>
              <p:nvPr/>
            </p:nvSpPr>
            <p:spPr>
              <a:xfrm>
                <a:off x="7004824" y="249505"/>
                <a:ext cx="2407647" cy="10455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kumimoji="0" lang="en-US" altLang="zh-TW" sz="2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kumimoji="0" lang="en-US" altLang="zh-TW" sz="28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kumimoji="0" lang="en-US" altLang="zh-TW" sz="2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kumimoji="0" lang="en-US" altLang="zh-TW" sz="2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kumimoji="0" lang="en-US" altLang="zh-TW" sz="2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kumimoji="0" lang="zh-TW" altLang="en-US" sz="28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kumimoji="0" lang="zh-TW" altLang="en-US" sz="28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</m:e>
                            <m:sub>
                              <m:r>
                                <a:rPr kumimoji="0" lang="en-US" altLang="zh-TW" sz="2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2,</m:t>
                              </m:r>
                              <m:r>
                                <a:rPr kumimoji="0" lang="en-US" altLang="zh-TW" sz="2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p>
                            <m:sSupPr>
                              <m:ctrlPr>
                                <a:rPr kumimoji="0" lang="en-US" altLang="zh-TW" sz="2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0" lang="en-US" altLang="zh-TW" sz="2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kumimoji="0" lang="en-US" altLang="zh-TW" sz="2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r>
                            <m:rPr>
                              <m:nor/>
                            </m:rPr>
                            <a:rPr kumimoji="0" lang="zh-TW" altLang="en-US" sz="2800" b="0" i="0" u="none" strike="noStrike" kern="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kumimoji="0" lang="zh-TW" altLang="en-US" sz="2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128" name="文字方塊 45">
                <a:extLst>
                  <a:ext uri="{FF2B5EF4-FFF2-40B4-BE49-F238E27FC236}">
                    <a16:creationId xmlns:a16="http://schemas.microsoft.com/office/drawing/2014/main" id="{DF511227-D070-43B9-B0D2-6A33A96A7C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4824" y="249505"/>
                <a:ext cx="2407647" cy="1045543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9" name="直線單箭頭接點 139">
            <a:extLst>
              <a:ext uri="{FF2B5EF4-FFF2-40B4-BE49-F238E27FC236}">
                <a16:creationId xmlns:a16="http://schemas.microsoft.com/office/drawing/2014/main" id="{3D7CAA45-5381-499E-A008-FC5C2B7AE63A}"/>
              </a:ext>
            </a:extLst>
          </p:cNvPr>
          <p:cNvCxnSpPr>
            <a:cxnSpLocks/>
          </p:cNvCxnSpPr>
          <p:nvPr/>
        </p:nvCxnSpPr>
        <p:spPr>
          <a:xfrm>
            <a:off x="2425218" y="1395742"/>
            <a:ext cx="1384155" cy="0"/>
          </a:xfrm>
          <a:prstGeom prst="straightConnector1">
            <a:avLst/>
          </a:prstGeom>
          <a:noFill/>
          <a:ln w="25400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30" name="文字方塊 124">
            <a:extLst>
              <a:ext uri="{FF2B5EF4-FFF2-40B4-BE49-F238E27FC236}">
                <a16:creationId xmlns:a16="http://schemas.microsoft.com/office/drawing/2014/main" id="{C824B41C-0A9B-444F-91B4-746C9B94702C}"/>
              </a:ext>
            </a:extLst>
          </p:cNvPr>
          <p:cNvSpPr txBox="1"/>
          <p:nvPr/>
        </p:nvSpPr>
        <p:spPr>
          <a:xfrm>
            <a:off x="674921" y="651615"/>
            <a:ext cx="62280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拿</a:t>
            </a:r>
            <a:r>
              <a:rPr lang="zh-TW" altLang="en-US" sz="240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每</a:t>
            </a:r>
            <a:r>
              <a:rPr lang="zh-CN" altLang="en-US" sz="240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个</a:t>
            </a:r>
            <a:r>
              <a:rPr lang="zh-TW" altLang="en-US" sz="240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400" dirty="0">
                <a:solidFill>
                  <a:srgbClr val="0070C0"/>
                </a:solidFill>
                <a:ea typeface="微軟正黑體" panose="020B0604030504040204" pitchFamily="34" charset="-120"/>
              </a:rPr>
              <a:t>query </a:t>
            </a:r>
            <a:r>
              <a:rPr lang="en-US" altLang="zh-TW" sz="2400">
                <a:solidFill>
                  <a:srgbClr val="0070C0"/>
                </a:solidFill>
                <a:ea typeface="微軟正黑體" panose="020B0604030504040204" pitchFamily="34" charset="-120"/>
              </a:rPr>
              <a:t>q </a:t>
            </a:r>
            <a:r>
              <a:rPr lang="zh-TW" altLang="en-US" sz="240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去</a:t>
            </a:r>
            <a:r>
              <a:rPr lang="zh-CN" altLang="en-US" sz="240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对</a:t>
            </a:r>
            <a:r>
              <a:rPr lang="zh-TW" altLang="en-US" sz="240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每</a:t>
            </a:r>
            <a:r>
              <a:rPr lang="zh-CN" altLang="en-US" sz="240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个</a:t>
            </a:r>
            <a:r>
              <a:rPr lang="zh-TW" altLang="en-US" sz="240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</a:t>
            </a:r>
            <a:r>
              <a:rPr lang="en-US" altLang="zh-TW" sz="2400" dirty="0">
                <a:solidFill>
                  <a:srgbClr val="0070C0"/>
                </a:solidFill>
                <a:ea typeface="微軟正黑體" panose="020B0604030504040204" pitchFamily="34" charset="-120"/>
              </a:rPr>
              <a:t>key k</a:t>
            </a:r>
            <a:r>
              <a:rPr lang="en-US" altLang="zh-TW" sz="2400" dirty="0">
                <a:solidFill>
                  <a:srgbClr val="0070C0"/>
                </a:solidFill>
                <a:latin typeface="Calibri Light" panose="020F0302020204030204"/>
                <a:ea typeface="微軟正黑體" panose="020B0604030504040204" pitchFamily="34" charset="-120"/>
              </a:rPr>
              <a:t> </a:t>
            </a:r>
            <a:r>
              <a:rPr lang="zh-TW" altLang="en-US" sz="24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做 </a:t>
            </a:r>
            <a:r>
              <a:rPr lang="en-US" altLang="zh-TW" sz="2400" dirty="0">
                <a:solidFill>
                  <a:srgbClr val="0070C0"/>
                </a:solidFill>
                <a:ea typeface="微軟正黑體" panose="020B0604030504040204" pitchFamily="34" charset="-120"/>
              </a:rPr>
              <a:t>attention</a:t>
            </a:r>
            <a:r>
              <a:rPr lang="en-US" altLang="zh-TW" sz="24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endParaRPr lang="zh-TW" altLang="en-US" sz="2400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1" name="矩形 130">
            <a:extLst>
              <a:ext uri="{FF2B5EF4-FFF2-40B4-BE49-F238E27FC236}">
                <a16:creationId xmlns:a16="http://schemas.microsoft.com/office/drawing/2014/main" id="{6C6F4AAC-A0AD-4D0F-9C75-DF586FBCCC4B}"/>
              </a:ext>
            </a:extLst>
          </p:cNvPr>
          <p:cNvSpPr/>
          <p:nvPr/>
        </p:nvSpPr>
        <p:spPr>
          <a:xfrm>
            <a:off x="3309617" y="3506667"/>
            <a:ext cx="515179" cy="771533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132" name="标题 1"/>
          <p:cNvSpPr txBox="1">
            <a:spLocks/>
          </p:cNvSpPr>
          <p:nvPr/>
        </p:nvSpPr>
        <p:spPr>
          <a:xfrm>
            <a:off x="499534" y="127553"/>
            <a:ext cx="9558866" cy="579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ts val="5500"/>
              </a:lnSpc>
            </a:pPr>
            <a:r>
              <a:rPr kumimoji="1" lang="en-US" altLang="zh-CN" sz="2800" smtClean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6.Transformer——Self Attention</a:t>
            </a:r>
            <a:endParaRPr kumimoji="1" lang="zh-CN" altLang="en-US" sz="2800" dirty="0">
              <a:solidFill>
                <a:srgbClr val="FF66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77158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 animBg="1"/>
      <p:bldP spid="77" grpId="0" animBg="1"/>
      <p:bldP spid="78" grpId="0" animBg="1"/>
      <p:bldP spid="79" grpId="0" animBg="1"/>
      <p:bldP spid="84" grpId="0"/>
      <p:bldP spid="85" grpId="0"/>
      <p:bldP spid="86" grpId="0"/>
      <p:bldP spid="87" grpId="0"/>
      <p:bldP spid="128" grpId="0"/>
      <p:bldP spid="13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1522075" cy="648335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0" y="372533"/>
            <a:ext cx="364067" cy="343040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标题 1"/>
          <p:cNvSpPr txBox="1">
            <a:spLocks/>
          </p:cNvSpPr>
          <p:nvPr/>
        </p:nvSpPr>
        <p:spPr>
          <a:xfrm>
            <a:off x="499534" y="127553"/>
            <a:ext cx="9558866" cy="579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ts val="5500"/>
              </a:lnSpc>
            </a:pPr>
            <a:r>
              <a:rPr kumimoji="1" lang="en-US" altLang="zh-CN" sz="2800" smtClean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6.Transformer——Self Attention</a:t>
            </a:r>
            <a:endParaRPr kumimoji="1" lang="zh-CN" altLang="en-US" sz="2800" dirty="0">
              <a:solidFill>
                <a:srgbClr val="FF66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9" name="群組 2">
            <a:extLst>
              <a:ext uri="{FF2B5EF4-FFF2-40B4-BE49-F238E27FC236}">
                <a16:creationId xmlns:a16="http://schemas.microsoft.com/office/drawing/2014/main" id="{86C6E4AF-BD58-4F31-89E7-9075631CEFD2}"/>
              </a:ext>
            </a:extLst>
          </p:cNvPr>
          <p:cNvGrpSpPr/>
          <p:nvPr/>
        </p:nvGrpSpPr>
        <p:grpSpPr>
          <a:xfrm>
            <a:off x="1703601" y="4633855"/>
            <a:ext cx="715161" cy="1669208"/>
            <a:chOff x="988440" y="4874027"/>
            <a:chExt cx="715161" cy="1669208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7C069440-4382-40DE-A0E7-0D062A98F2E9}"/>
                </a:ext>
              </a:extLst>
            </p:cNvPr>
            <p:cNvSpPr/>
            <p:nvPr/>
          </p:nvSpPr>
          <p:spPr>
            <a:xfrm>
              <a:off x="1066278" y="4874027"/>
              <a:ext cx="461666" cy="605813"/>
            </a:xfrm>
            <a:prstGeom prst="rect">
              <a:avLst/>
            </a:prstGeom>
            <a:gradFill rotWithShape="1">
              <a:gsLst>
                <a:gs pos="0">
                  <a:srgbClr val="70AD47">
                    <a:lumMod val="110000"/>
                    <a:satMod val="105000"/>
                    <a:tint val="67000"/>
                  </a:srgbClr>
                </a:gs>
                <a:gs pos="50000">
                  <a:srgbClr val="70AD47">
                    <a:lumMod val="105000"/>
                    <a:satMod val="103000"/>
                    <a:tint val="73000"/>
                  </a:srgbClr>
                </a:gs>
                <a:gs pos="100000">
                  <a:srgbClr val="70AD47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70AD47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7FA0B02C-4778-48B3-B13E-F87994588CE0}"/>
                </a:ext>
              </a:extLst>
            </p:cNvPr>
            <p:cNvSpPr/>
            <p:nvPr/>
          </p:nvSpPr>
          <p:spPr>
            <a:xfrm>
              <a:off x="1095305" y="5877761"/>
              <a:ext cx="465153" cy="665474"/>
            </a:xfrm>
            <a:prstGeom prst="rect">
              <a:avLst/>
            </a:prstGeom>
            <a:gradFill rotWithShape="1">
              <a:gsLst>
                <a:gs pos="0">
                  <a:srgbClr val="4472C4">
                    <a:lumMod val="110000"/>
                    <a:satMod val="105000"/>
                    <a:tint val="67000"/>
                  </a:srgbClr>
                </a:gs>
                <a:gs pos="50000">
                  <a:srgbClr val="4472C4">
                    <a:lumMod val="105000"/>
                    <a:satMod val="103000"/>
                    <a:tint val="73000"/>
                  </a:srgbClr>
                </a:gs>
                <a:gs pos="100000">
                  <a:srgbClr val="4472C4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p:cxnSp>
          <p:nvCxnSpPr>
            <p:cNvPr id="12" name="直線單箭頭接點 14">
              <a:extLst>
                <a:ext uri="{FF2B5EF4-FFF2-40B4-BE49-F238E27FC236}">
                  <a16:creationId xmlns:a16="http://schemas.microsoft.com/office/drawing/2014/main" id="{FD61BD0A-FFD0-4B61-9B91-2BAE0BBBF6BF}"/>
                </a:ext>
              </a:extLst>
            </p:cNvPr>
            <p:cNvCxnSpPr/>
            <p:nvPr/>
          </p:nvCxnSpPr>
          <p:spPr>
            <a:xfrm flipV="1">
              <a:off x="1315029" y="5512207"/>
              <a:ext cx="0" cy="312708"/>
            </a:xfrm>
            <a:prstGeom prst="straightConnector1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miter lim="800000"/>
              <a:tailEnd type="triangle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文字方塊 56">
                  <a:extLst>
                    <a:ext uri="{FF2B5EF4-FFF2-40B4-BE49-F238E27FC236}">
                      <a16:creationId xmlns:a16="http://schemas.microsoft.com/office/drawing/2014/main" id="{18CDA245-ACBA-4F13-9207-26A251A70F12}"/>
                    </a:ext>
                  </a:extLst>
                </p:cNvPr>
                <p:cNvSpPr txBox="1"/>
                <p:nvPr/>
              </p:nvSpPr>
              <p:spPr>
                <a:xfrm>
                  <a:off x="988440" y="5948183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57" name="文字方塊 56">
                  <a:extLst>
                    <a:ext uri="{FF2B5EF4-FFF2-40B4-BE49-F238E27FC236}">
                      <a16:creationId xmlns:a16="http://schemas.microsoft.com/office/drawing/2014/main" id="{18CDA245-ACBA-4F13-9207-26A251A70F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8440" y="5948183"/>
                  <a:ext cx="715161" cy="46166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4E2239E7-C8FB-4B4B-BAA0-DE4001CAE0F5}"/>
              </a:ext>
            </a:extLst>
          </p:cNvPr>
          <p:cNvGrpSpPr/>
          <p:nvPr/>
        </p:nvGrpSpPr>
        <p:grpSpPr>
          <a:xfrm>
            <a:off x="3941072" y="4633854"/>
            <a:ext cx="715161" cy="1669209"/>
            <a:chOff x="3049476" y="4874026"/>
            <a:chExt cx="715161" cy="1669209"/>
          </a:xfrm>
        </p:grpSpPr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181D0572-D8B6-4E66-AB3C-12C7E1A82602}"/>
                </a:ext>
              </a:extLst>
            </p:cNvPr>
            <p:cNvSpPr/>
            <p:nvPr/>
          </p:nvSpPr>
          <p:spPr>
            <a:xfrm>
              <a:off x="3165634" y="4874026"/>
              <a:ext cx="465153" cy="605814"/>
            </a:xfrm>
            <a:prstGeom prst="rect">
              <a:avLst/>
            </a:prstGeom>
            <a:gradFill rotWithShape="1">
              <a:gsLst>
                <a:gs pos="0">
                  <a:srgbClr val="70AD47">
                    <a:lumMod val="110000"/>
                    <a:satMod val="105000"/>
                    <a:tint val="67000"/>
                  </a:srgbClr>
                </a:gs>
                <a:gs pos="50000">
                  <a:srgbClr val="70AD47">
                    <a:lumMod val="105000"/>
                    <a:satMod val="103000"/>
                    <a:tint val="73000"/>
                  </a:srgbClr>
                </a:gs>
                <a:gs pos="100000">
                  <a:srgbClr val="70AD47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70AD47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8C4E7D3F-095D-469F-82B0-50E070FCCCBB}"/>
                </a:ext>
              </a:extLst>
            </p:cNvPr>
            <p:cNvSpPr/>
            <p:nvPr/>
          </p:nvSpPr>
          <p:spPr>
            <a:xfrm>
              <a:off x="3164339" y="5865645"/>
              <a:ext cx="465153" cy="677590"/>
            </a:xfrm>
            <a:prstGeom prst="rect">
              <a:avLst/>
            </a:prstGeom>
            <a:gradFill rotWithShape="1">
              <a:gsLst>
                <a:gs pos="0">
                  <a:srgbClr val="4472C4">
                    <a:lumMod val="110000"/>
                    <a:satMod val="105000"/>
                    <a:tint val="67000"/>
                  </a:srgbClr>
                </a:gs>
                <a:gs pos="50000">
                  <a:srgbClr val="4472C4">
                    <a:lumMod val="105000"/>
                    <a:satMod val="103000"/>
                    <a:tint val="73000"/>
                  </a:srgbClr>
                </a:gs>
                <a:gs pos="100000">
                  <a:srgbClr val="4472C4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p:cxnSp>
          <p:nvCxnSpPr>
            <p:cNvPr id="17" name="直線單箭頭接點 17">
              <a:extLst>
                <a:ext uri="{FF2B5EF4-FFF2-40B4-BE49-F238E27FC236}">
                  <a16:creationId xmlns:a16="http://schemas.microsoft.com/office/drawing/2014/main" id="{B5410201-ED71-4028-8214-216563732C65}"/>
                </a:ext>
              </a:extLst>
            </p:cNvPr>
            <p:cNvCxnSpPr/>
            <p:nvPr/>
          </p:nvCxnSpPr>
          <p:spPr>
            <a:xfrm flipV="1">
              <a:off x="3396916" y="5512207"/>
              <a:ext cx="0" cy="312708"/>
            </a:xfrm>
            <a:prstGeom prst="straightConnector1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miter lim="800000"/>
              <a:tailEnd type="triangle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文字方塊 57">
                  <a:extLst>
                    <a:ext uri="{FF2B5EF4-FFF2-40B4-BE49-F238E27FC236}">
                      <a16:creationId xmlns:a16="http://schemas.microsoft.com/office/drawing/2014/main" id="{70B85629-FCA1-47CE-8B47-76CB51418A38}"/>
                    </a:ext>
                  </a:extLst>
                </p:cNvPr>
                <p:cNvSpPr txBox="1"/>
                <p:nvPr/>
              </p:nvSpPr>
              <p:spPr>
                <a:xfrm>
                  <a:off x="3049476" y="5949769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58" name="文字方塊 57">
                  <a:extLst>
                    <a:ext uri="{FF2B5EF4-FFF2-40B4-BE49-F238E27FC236}">
                      <a16:creationId xmlns:a16="http://schemas.microsoft.com/office/drawing/2014/main" id="{70B85629-FCA1-47CE-8B47-76CB51418A3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49476" y="5949769"/>
                  <a:ext cx="715161" cy="46166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9" name="群組 19">
            <a:extLst>
              <a:ext uri="{FF2B5EF4-FFF2-40B4-BE49-F238E27FC236}">
                <a16:creationId xmlns:a16="http://schemas.microsoft.com/office/drawing/2014/main" id="{EB8F23F9-FEC6-4585-BECE-FE043A5FF072}"/>
              </a:ext>
            </a:extLst>
          </p:cNvPr>
          <p:cNvGrpSpPr/>
          <p:nvPr/>
        </p:nvGrpSpPr>
        <p:grpSpPr>
          <a:xfrm>
            <a:off x="6178543" y="4648724"/>
            <a:ext cx="715161" cy="1669209"/>
            <a:chOff x="5344903" y="4888896"/>
            <a:chExt cx="715161" cy="1669209"/>
          </a:xfrm>
        </p:grpSpPr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D8505025-F892-4D05-B3EE-E7F69671238B}"/>
                </a:ext>
              </a:extLst>
            </p:cNvPr>
            <p:cNvSpPr/>
            <p:nvPr/>
          </p:nvSpPr>
          <p:spPr>
            <a:xfrm>
              <a:off x="5454456" y="5880515"/>
              <a:ext cx="465153" cy="677590"/>
            </a:xfrm>
            <a:prstGeom prst="rect">
              <a:avLst/>
            </a:prstGeom>
            <a:gradFill rotWithShape="1">
              <a:gsLst>
                <a:gs pos="0">
                  <a:srgbClr val="4472C4">
                    <a:lumMod val="110000"/>
                    <a:satMod val="105000"/>
                    <a:tint val="67000"/>
                  </a:srgbClr>
                </a:gs>
                <a:gs pos="50000">
                  <a:srgbClr val="4472C4">
                    <a:lumMod val="105000"/>
                    <a:satMod val="103000"/>
                    <a:tint val="73000"/>
                  </a:srgbClr>
                </a:gs>
                <a:gs pos="100000">
                  <a:srgbClr val="4472C4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p:cxnSp>
          <p:nvCxnSpPr>
            <p:cNvPr id="21" name="直線單箭頭接點 16">
              <a:extLst>
                <a:ext uri="{FF2B5EF4-FFF2-40B4-BE49-F238E27FC236}">
                  <a16:creationId xmlns:a16="http://schemas.microsoft.com/office/drawing/2014/main" id="{8EE88615-E2AD-41C2-95AE-03FC464AEE26}"/>
                </a:ext>
              </a:extLst>
            </p:cNvPr>
            <p:cNvCxnSpPr/>
            <p:nvPr/>
          </p:nvCxnSpPr>
          <p:spPr>
            <a:xfrm flipV="1">
              <a:off x="5700935" y="5527077"/>
              <a:ext cx="0" cy="312708"/>
            </a:xfrm>
            <a:prstGeom prst="straightConnector1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B4B271D4-A2BB-42EC-9FBB-2A503D08BD94}"/>
                </a:ext>
              </a:extLst>
            </p:cNvPr>
            <p:cNvSpPr/>
            <p:nvPr/>
          </p:nvSpPr>
          <p:spPr>
            <a:xfrm>
              <a:off x="5455915" y="4888896"/>
              <a:ext cx="465153" cy="605814"/>
            </a:xfrm>
            <a:prstGeom prst="rect">
              <a:avLst/>
            </a:prstGeom>
            <a:gradFill rotWithShape="1">
              <a:gsLst>
                <a:gs pos="0">
                  <a:srgbClr val="70AD47">
                    <a:lumMod val="110000"/>
                    <a:satMod val="105000"/>
                    <a:tint val="67000"/>
                  </a:srgbClr>
                </a:gs>
                <a:gs pos="50000">
                  <a:srgbClr val="70AD47">
                    <a:lumMod val="105000"/>
                    <a:satMod val="103000"/>
                    <a:tint val="73000"/>
                  </a:srgbClr>
                </a:gs>
                <a:gs pos="100000">
                  <a:srgbClr val="70AD47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70AD47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文字方塊 58">
                  <a:extLst>
                    <a:ext uri="{FF2B5EF4-FFF2-40B4-BE49-F238E27FC236}">
                      <a16:creationId xmlns:a16="http://schemas.microsoft.com/office/drawing/2014/main" id="{09A6DE2E-259B-4DE8-8D3E-AFD53E13A52D}"/>
                    </a:ext>
                  </a:extLst>
                </p:cNvPr>
                <p:cNvSpPr txBox="1"/>
                <p:nvPr/>
              </p:nvSpPr>
              <p:spPr>
                <a:xfrm>
                  <a:off x="5344903" y="5973607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59" name="文字方塊 58">
                  <a:extLst>
                    <a:ext uri="{FF2B5EF4-FFF2-40B4-BE49-F238E27FC236}">
                      <a16:creationId xmlns:a16="http://schemas.microsoft.com/office/drawing/2014/main" id="{09A6DE2E-259B-4DE8-8D3E-AFD53E13A52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44903" y="5973607"/>
                  <a:ext cx="715161" cy="46166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4" name="群組 21">
            <a:extLst>
              <a:ext uri="{FF2B5EF4-FFF2-40B4-BE49-F238E27FC236}">
                <a16:creationId xmlns:a16="http://schemas.microsoft.com/office/drawing/2014/main" id="{4533AF47-92D8-4B4A-80A2-EB67CB250EEE}"/>
              </a:ext>
            </a:extLst>
          </p:cNvPr>
          <p:cNvGrpSpPr/>
          <p:nvPr/>
        </p:nvGrpSpPr>
        <p:grpSpPr>
          <a:xfrm>
            <a:off x="8416014" y="4665525"/>
            <a:ext cx="715161" cy="1669209"/>
            <a:chOff x="7700853" y="4905697"/>
            <a:chExt cx="715161" cy="1669209"/>
          </a:xfrm>
        </p:grpSpPr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293733A0-2725-4CFC-8FBB-92EA2F2C6A53}"/>
                </a:ext>
              </a:extLst>
            </p:cNvPr>
            <p:cNvSpPr/>
            <p:nvPr/>
          </p:nvSpPr>
          <p:spPr>
            <a:xfrm>
              <a:off x="7816425" y="5897316"/>
              <a:ext cx="465153" cy="677590"/>
            </a:xfrm>
            <a:prstGeom prst="rect">
              <a:avLst/>
            </a:prstGeom>
            <a:gradFill rotWithShape="1">
              <a:gsLst>
                <a:gs pos="0">
                  <a:srgbClr val="4472C4">
                    <a:lumMod val="110000"/>
                    <a:satMod val="105000"/>
                    <a:tint val="67000"/>
                  </a:srgbClr>
                </a:gs>
                <a:gs pos="50000">
                  <a:srgbClr val="4472C4">
                    <a:lumMod val="105000"/>
                    <a:satMod val="103000"/>
                    <a:tint val="73000"/>
                  </a:srgbClr>
                </a:gs>
                <a:gs pos="100000">
                  <a:srgbClr val="4472C4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p:cxnSp>
          <p:nvCxnSpPr>
            <p:cNvPr id="26" name="直線單箭頭接點 15">
              <a:extLst>
                <a:ext uri="{FF2B5EF4-FFF2-40B4-BE49-F238E27FC236}">
                  <a16:creationId xmlns:a16="http://schemas.microsoft.com/office/drawing/2014/main" id="{22AC02A9-CD80-49BB-8BD0-08AEE4BB3DA0}"/>
                </a:ext>
              </a:extLst>
            </p:cNvPr>
            <p:cNvCxnSpPr/>
            <p:nvPr/>
          </p:nvCxnSpPr>
          <p:spPr>
            <a:xfrm flipV="1">
              <a:off x="8069550" y="5543878"/>
              <a:ext cx="0" cy="312708"/>
            </a:xfrm>
            <a:prstGeom prst="straightConnector1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73B422D6-17F7-458F-BACB-DF01A1FFE19F}"/>
                </a:ext>
              </a:extLst>
            </p:cNvPr>
            <p:cNvSpPr/>
            <p:nvPr/>
          </p:nvSpPr>
          <p:spPr>
            <a:xfrm>
              <a:off x="7825858" y="4905697"/>
              <a:ext cx="465153" cy="605814"/>
            </a:xfrm>
            <a:prstGeom prst="rect">
              <a:avLst/>
            </a:prstGeom>
            <a:gradFill rotWithShape="1">
              <a:gsLst>
                <a:gs pos="0">
                  <a:srgbClr val="70AD47">
                    <a:lumMod val="110000"/>
                    <a:satMod val="105000"/>
                    <a:tint val="67000"/>
                  </a:srgbClr>
                </a:gs>
                <a:gs pos="50000">
                  <a:srgbClr val="70AD47">
                    <a:lumMod val="105000"/>
                    <a:satMod val="103000"/>
                    <a:tint val="73000"/>
                  </a:srgbClr>
                </a:gs>
                <a:gs pos="100000">
                  <a:srgbClr val="70AD47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70AD47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文字方塊 61">
                  <a:extLst>
                    <a:ext uri="{FF2B5EF4-FFF2-40B4-BE49-F238E27FC236}">
                      <a16:creationId xmlns:a16="http://schemas.microsoft.com/office/drawing/2014/main" id="{0C709CFC-6FFF-4FD8-8E04-CD1F34B0DDF8}"/>
                    </a:ext>
                  </a:extLst>
                </p:cNvPr>
                <p:cNvSpPr txBox="1"/>
                <p:nvPr/>
              </p:nvSpPr>
              <p:spPr>
                <a:xfrm>
                  <a:off x="7700853" y="5979665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62" name="文字方塊 61">
                  <a:extLst>
                    <a:ext uri="{FF2B5EF4-FFF2-40B4-BE49-F238E27FC236}">
                      <a16:creationId xmlns:a16="http://schemas.microsoft.com/office/drawing/2014/main" id="{0C709CFC-6FFF-4FD8-8E04-CD1F34B0DD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00853" y="5979665"/>
                  <a:ext cx="715161" cy="46166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字方塊 140">
                <a:extLst>
                  <a:ext uri="{FF2B5EF4-FFF2-40B4-BE49-F238E27FC236}">
                    <a16:creationId xmlns:a16="http://schemas.microsoft.com/office/drawing/2014/main" id="{B249C74F-1BCC-40EA-88CC-58CB0BFE0B6E}"/>
                  </a:ext>
                </a:extLst>
              </p:cNvPr>
              <p:cNvSpPr txBox="1"/>
              <p:nvPr/>
            </p:nvSpPr>
            <p:spPr>
              <a:xfrm>
                <a:off x="8442001" y="4720798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29" name="文字方塊 140">
                <a:extLst>
                  <a:ext uri="{FF2B5EF4-FFF2-40B4-BE49-F238E27FC236}">
                    <a16:creationId xmlns:a16="http://schemas.microsoft.com/office/drawing/2014/main" id="{B249C74F-1BCC-40EA-88CC-58CB0BFE0B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2001" y="4720798"/>
                <a:ext cx="715161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字方塊 141">
                <a:extLst>
                  <a:ext uri="{FF2B5EF4-FFF2-40B4-BE49-F238E27FC236}">
                    <a16:creationId xmlns:a16="http://schemas.microsoft.com/office/drawing/2014/main" id="{D52FDE77-DA0C-4287-9AC6-C3BF462C9E0E}"/>
                  </a:ext>
                </a:extLst>
              </p:cNvPr>
              <p:cNvSpPr txBox="1"/>
              <p:nvPr/>
            </p:nvSpPr>
            <p:spPr>
              <a:xfrm>
                <a:off x="6194327" y="4709725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30" name="文字方塊 141">
                <a:extLst>
                  <a:ext uri="{FF2B5EF4-FFF2-40B4-BE49-F238E27FC236}">
                    <a16:creationId xmlns:a16="http://schemas.microsoft.com/office/drawing/2014/main" id="{D52FDE77-DA0C-4287-9AC6-C3BF462C9E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4327" y="4709725"/>
                <a:ext cx="715161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字方塊 142">
                <a:extLst>
                  <a:ext uri="{FF2B5EF4-FFF2-40B4-BE49-F238E27FC236}">
                    <a16:creationId xmlns:a16="http://schemas.microsoft.com/office/drawing/2014/main" id="{CDC5C4F6-6227-4CC2-91C5-85BC49507550}"/>
                  </a:ext>
                </a:extLst>
              </p:cNvPr>
              <p:cNvSpPr txBox="1"/>
              <p:nvPr/>
            </p:nvSpPr>
            <p:spPr>
              <a:xfrm>
                <a:off x="3982072" y="4709725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31" name="文字方塊 142">
                <a:extLst>
                  <a:ext uri="{FF2B5EF4-FFF2-40B4-BE49-F238E27FC236}">
                    <a16:creationId xmlns:a16="http://schemas.microsoft.com/office/drawing/2014/main" id="{CDC5C4F6-6227-4CC2-91C5-85BC495075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2072" y="4709725"/>
                <a:ext cx="715161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字方塊 143">
                <a:extLst>
                  <a:ext uri="{FF2B5EF4-FFF2-40B4-BE49-F238E27FC236}">
                    <a16:creationId xmlns:a16="http://schemas.microsoft.com/office/drawing/2014/main" id="{5B93F637-5784-4D08-A629-B36257DE3427}"/>
                  </a:ext>
                </a:extLst>
              </p:cNvPr>
              <p:cNvSpPr txBox="1"/>
              <p:nvPr/>
            </p:nvSpPr>
            <p:spPr>
              <a:xfrm>
                <a:off x="1688964" y="4702259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32" name="文字方塊 143">
                <a:extLst>
                  <a:ext uri="{FF2B5EF4-FFF2-40B4-BE49-F238E27FC236}">
                    <a16:creationId xmlns:a16="http://schemas.microsoft.com/office/drawing/2014/main" id="{5B93F637-5784-4D08-A629-B36257DE34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8964" y="4702259"/>
                <a:ext cx="715161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3" name="群組 1">
            <a:extLst>
              <a:ext uri="{FF2B5EF4-FFF2-40B4-BE49-F238E27FC236}">
                <a16:creationId xmlns:a16="http://schemas.microsoft.com/office/drawing/2014/main" id="{822E1E52-6322-40C4-865F-889D703F6C18}"/>
              </a:ext>
            </a:extLst>
          </p:cNvPr>
          <p:cNvGrpSpPr/>
          <p:nvPr/>
        </p:nvGrpSpPr>
        <p:grpSpPr>
          <a:xfrm>
            <a:off x="1688964" y="1000662"/>
            <a:ext cx="715161" cy="605813"/>
            <a:chOff x="635402" y="1337615"/>
            <a:chExt cx="715161" cy="605813"/>
          </a:xfrm>
        </p:grpSpPr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84B7A62B-F323-4C8E-B9FE-589F0D902A23}"/>
                </a:ext>
              </a:extLst>
            </p:cNvPr>
            <p:cNvSpPr/>
            <p:nvPr/>
          </p:nvSpPr>
          <p:spPr>
            <a:xfrm>
              <a:off x="733189" y="1337615"/>
              <a:ext cx="461666" cy="605813"/>
            </a:xfrm>
            <a:prstGeom prst="rect">
              <a:avLst/>
            </a:prstGeom>
            <a:gradFill rotWithShape="1">
              <a:gsLst>
                <a:gs pos="0">
                  <a:srgbClr val="70AD47">
                    <a:lumMod val="110000"/>
                    <a:satMod val="105000"/>
                    <a:tint val="67000"/>
                  </a:srgbClr>
                </a:gs>
                <a:gs pos="50000">
                  <a:srgbClr val="70AD47">
                    <a:lumMod val="105000"/>
                    <a:satMod val="103000"/>
                    <a:tint val="73000"/>
                  </a:srgbClr>
                </a:gs>
                <a:gs pos="100000">
                  <a:srgbClr val="70AD47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70AD47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文字方塊 116">
                  <a:extLst>
                    <a:ext uri="{FF2B5EF4-FFF2-40B4-BE49-F238E27FC236}">
                      <a16:creationId xmlns:a16="http://schemas.microsoft.com/office/drawing/2014/main" id="{07CEA81A-83E9-4CB4-8A43-D4602BF7C715}"/>
                    </a:ext>
                  </a:extLst>
                </p:cNvPr>
                <p:cNvSpPr txBox="1"/>
                <p:nvPr/>
              </p:nvSpPr>
              <p:spPr>
                <a:xfrm>
                  <a:off x="635402" y="1417137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117" name="文字方塊 116">
                  <a:extLst>
                    <a:ext uri="{FF2B5EF4-FFF2-40B4-BE49-F238E27FC236}">
                      <a16:creationId xmlns:a16="http://schemas.microsoft.com/office/drawing/2014/main" id="{07CEA81A-83E9-4CB4-8A43-D4602BF7C71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5402" y="1417137"/>
                  <a:ext cx="715161" cy="461665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6" name="群組 126">
            <a:extLst>
              <a:ext uri="{FF2B5EF4-FFF2-40B4-BE49-F238E27FC236}">
                <a16:creationId xmlns:a16="http://schemas.microsoft.com/office/drawing/2014/main" id="{3F924E1F-53CC-43F0-8511-615D5577DBCD}"/>
              </a:ext>
            </a:extLst>
          </p:cNvPr>
          <p:cNvGrpSpPr/>
          <p:nvPr/>
        </p:nvGrpSpPr>
        <p:grpSpPr>
          <a:xfrm>
            <a:off x="3941071" y="1000662"/>
            <a:ext cx="715161" cy="605813"/>
            <a:chOff x="635402" y="1337615"/>
            <a:chExt cx="715161" cy="605813"/>
          </a:xfrm>
        </p:grpSpPr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E856FB97-1C13-4B7D-AFFD-B52148D2A395}"/>
                </a:ext>
              </a:extLst>
            </p:cNvPr>
            <p:cNvSpPr/>
            <p:nvPr/>
          </p:nvSpPr>
          <p:spPr>
            <a:xfrm>
              <a:off x="733189" y="1337615"/>
              <a:ext cx="461666" cy="605813"/>
            </a:xfrm>
            <a:prstGeom prst="rect">
              <a:avLst/>
            </a:prstGeom>
            <a:gradFill rotWithShape="1">
              <a:gsLst>
                <a:gs pos="0">
                  <a:srgbClr val="70AD47">
                    <a:lumMod val="110000"/>
                    <a:satMod val="105000"/>
                    <a:tint val="67000"/>
                  </a:srgbClr>
                </a:gs>
                <a:gs pos="50000">
                  <a:srgbClr val="70AD47">
                    <a:lumMod val="105000"/>
                    <a:satMod val="103000"/>
                    <a:tint val="73000"/>
                  </a:srgbClr>
                </a:gs>
                <a:gs pos="100000">
                  <a:srgbClr val="70AD47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70AD47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文字方塊 130">
                  <a:extLst>
                    <a:ext uri="{FF2B5EF4-FFF2-40B4-BE49-F238E27FC236}">
                      <a16:creationId xmlns:a16="http://schemas.microsoft.com/office/drawing/2014/main" id="{8835FF1A-10F6-4B3D-864D-2DB482AFC96A}"/>
                    </a:ext>
                  </a:extLst>
                </p:cNvPr>
                <p:cNvSpPr txBox="1"/>
                <p:nvPr/>
              </p:nvSpPr>
              <p:spPr>
                <a:xfrm>
                  <a:off x="635402" y="1417137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131" name="文字方塊 130">
                  <a:extLst>
                    <a:ext uri="{FF2B5EF4-FFF2-40B4-BE49-F238E27FC236}">
                      <a16:creationId xmlns:a16="http://schemas.microsoft.com/office/drawing/2014/main" id="{8835FF1A-10F6-4B3D-864D-2DB482AFC96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5402" y="1417137"/>
                  <a:ext cx="715161" cy="461665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9" name="群組 164">
            <a:extLst>
              <a:ext uri="{FF2B5EF4-FFF2-40B4-BE49-F238E27FC236}">
                <a16:creationId xmlns:a16="http://schemas.microsoft.com/office/drawing/2014/main" id="{35101770-E9BF-4A30-BBAB-3BBCB80B0438}"/>
              </a:ext>
            </a:extLst>
          </p:cNvPr>
          <p:cNvGrpSpPr/>
          <p:nvPr/>
        </p:nvGrpSpPr>
        <p:grpSpPr>
          <a:xfrm>
            <a:off x="6194327" y="1000662"/>
            <a:ext cx="715161" cy="605813"/>
            <a:chOff x="635402" y="1337615"/>
            <a:chExt cx="715161" cy="605813"/>
          </a:xfrm>
        </p:grpSpPr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74B163B2-C828-42DE-8A3F-8D54CD603314}"/>
                </a:ext>
              </a:extLst>
            </p:cNvPr>
            <p:cNvSpPr/>
            <p:nvPr/>
          </p:nvSpPr>
          <p:spPr>
            <a:xfrm>
              <a:off x="733189" y="1337615"/>
              <a:ext cx="461666" cy="605813"/>
            </a:xfrm>
            <a:prstGeom prst="rect">
              <a:avLst/>
            </a:prstGeom>
            <a:gradFill rotWithShape="1">
              <a:gsLst>
                <a:gs pos="0">
                  <a:srgbClr val="70AD47">
                    <a:lumMod val="110000"/>
                    <a:satMod val="105000"/>
                    <a:tint val="67000"/>
                  </a:srgbClr>
                </a:gs>
                <a:gs pos="50000">
                  <a:srgbClr val="70AD47">
                    <a:lumMod val="105000"/>
                    <a:satMod val="103000"/>
                    <a:tint val="73000"/>
                  </a:srgbClr>
                </a:gs>
                <a:gs pos="100000">
                  <a:srgbClr val="70AD47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70AD47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文字方塊 166">
                  <a:extLst>
                    <a:ext uri="{FF2B5EF4-FFF2-40B4-BE49-F238E27FC236}">
                      <a16:creationId xmlns:a16="http://schemas.microsoft.com/office/drawing/2014/main" id="{677D01A2-6423-4A4F-A182-97E91CF290E0}"/>
                    </a:ext>
                  </a:extLst>
                </p:cNvPr>
                <p:cNvSpPr txBox="1"/>
                <p:nvPr/>
              </p:nvSpPr>
              <p:spPr>
                <a:xfrm>
                  <a:off x="635402" y="1417137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167" name="文字方塊 166">
                  <a:extLst>
                    <a:ext uri="{FF2B5EF4-FFF2-40B4-BE49-F238E27FC236}">
                      <a16:creationId xmlns:a16="http://schemas.microsoft.com/office/drawing/2014/main" id="{677D01A2-6423-4A4F-A182-97E91CF290E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5402" y="1417137"/>
                  <a:ext cx="715161" cy="461665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2" name="群組 167">
            <a:extLst>
              <a:ext uri="{FF2B5EF4-FFF2-40B4-BE49-F238E27FC236}">
                <a16:creationId xmlns:a16="http://schemas.microsoft.com/office/drawing/2014/main" id="{3CECDA15-B6BE-452D-A0D6-FCF708686119}"/>
              </a:ext>
            </a:extLst>
          </p:cNvPr>
          <p:cNvGrpSpPr/>
          <p:nvPr/>
        </p:nvGrpSpPr>
        <p:grpSpPr>
          <a:xfrm>
            <a:off x="8442001" y="1000662"/>
            <a:ext cx="715161" cy="605813"/>
            <a:chOff x="635402" y="1337615"/>
            <a:chExt cx="715161" cy="605813"/>
          </a:xfrm>
        </p:grpSpPr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181C4676-175C-4299-88FD-2874B615CE12}"/>
                </a:ext>
              </a:extLst>
            </p:cNvPr>
            <p:cNvSpPr/>
            <p:nvPr/>
          </p:nvSpPr>
          <p:spPr>
            <a:xfrm>
              <a:off x="733189" y="1337615"/>
              <a:ext cx="461666" cy="605813"/>
            </a:xfrm>
            <a:prstGeom prst="rect">
              <a:avLst/>
            </a:prstGeom>
            <a:gradFill rotWithShape="1">
              <a:gsLst>
                <a:gs pos="0">
                  <a:srgbClr val="70AD47">
                    <a:lumMod val="110000"/>
                    <a:satMod val="105000"/>
                    <a:tint val="67000"/>
                  </a:srgbClr>
                </a:gs>
                <a:gs pos="50000">
                  <a:srgbClr val="70AD47">
                    <a:lumMod val="105000"/>
                    <a:satMod val="103000"/>
                    <a:tint val="73000"/>
                  </a:srgbClr>
                </a:gs>
                <a:gs pos="100000">
                  <a:srgbClr val="70AD47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70AD47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文字方塊 169">
                  <a:extLst>
                    <a:ext uri="{FF2B5EF4-FFF2-40B4-BE49-F238E27FC236}">
                      <a16:creationId xmlns:a16="http://schemas.microsoft.com/office/drawing/2014/main" id="{7D5C1436-70E5-4E14-9DC9-8DBE41E8143D}"/>
                    </a:ext>
                  </a:extLst>
                </p:cNvPr>
                <p:cNvSpPr txBox="1"/>
                <p:nvPr/>
              </p:nvSpPr>
              <p:spPr>
                <a:xfrm>
                  <a:off x="635402" y="1417137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170" name="文字方塊 169">
                  <a:extLst>
                    <a:ext uri="{FF2B5EF4-FFF2-40B4-BE49-F238E27FC236}">
                      <a16:creationId xmlns:a16="http://schemas.microsoft.com/office/drawing/2014/main" id="{7D5C1436-70E5-4E14-9DC9-8DBE41E814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5402" y="1417137"/>
                  <a:ext cx="715161" cy="461665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45" name="直線單箭頭接點 25">
            <a:extLst>
              <a:ext uri="{FF2B5EF4-FFF2-40B4-BE49-F238E27FC236}">
                <a16:creationId xmlns:a16="http://schemas.microsoft.com/office/drawing/2014/main" id="{81E1C871-F2F8-42AC-AFD4-4480852594D4}"/>
              </a:ext>
            </a:extLst>
          </p:cNvPr>
          <p:cNvCxnSpPr>
            <a:cxnSpLocks/>
          </p:cNvCxnSpPr>
          <p:nvPr/>
        </p:nvCxnSpPr>
        <p:spPr>
          <a:xfrm flipV="1">
            <a:off x="2012272" y="3981672"/>
            <a:ext cx="0" cy="667052"/>
          </a:xfrm>
          <a:prstGeom prst="straightConnector1">
            <a:avLst/>
          </a:prstGeom>
          <a:noFill/>
          <a:ln w="571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6" name="直線單箭頭接點 170">
            <a:extLst>
              <a:ext uri="{FF2B5EF4-FFF2-40B4-BE49-F238E27FC236}">
                <a16:creationId xmlns:a16="http://schemas.microsoft.com/office/drawing/2014/main" id="{928F8359-9B7D-4FFA-9B74-F8A416D3D75A}"/>
              </a:ext>
            </a:extLst>
          </p:cNvPr>
          <p:cNvCxnSpPr>
            <a:cxnSpLocks/>
          </p:cNvCxnSpPr>
          <p:nvPr/>
        </p:nvCxnSpPr>
        <p:spPr>
          <a:xfrm flipV="1">
            <a:off x="4288511" y="3966801"/>
            <a:ext cx="0" cy="667052"/>
          </a:xfrm>
          <a:prstGeom prst="straightConnector1">
            <a:avLst/>
          </a:prstGeom>
          <a:noFill/>
          <a:ln w="571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7" name="直線單箭頭接點 171">
            <a:extLst>
              <a:ext uri="{FF2B5EF4-FFF2-40B4-BE49-F238E27FC236}">
                <a16:creationId xmlns:a16="http://schemas.microsoft.com/office/drawing/2014/main" id="{12007D41-3006-4F26-B4D8-013A88FF0356}"/>
              </a:ext>
            </a:extLst>
          </p:cNvPr>
          <p:cNvCxnSpPr>
            <a:cxnSpLocks/>
          </p:cNvCxnSpPr>
          <p:nvPr/>
        </p:nvCxnSpPr>
        <p:spPr>
          <a:xfrm flipV="1">
            <a:off x="6534575" y="3966801"/>
            <a:ext cx="0" cy="667052"/>
          </a:xfrm>
          <a:prstGeom prst="straightConnector1">
            <a:avLst/>
          </a:prstGeom>
          <a:noFill/>
          <a:ln w="571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8" name="直線單箭頭接點 172">
            <a:extLst>
              <a:ext uri="{FF2B5EF4-FFF2-40B4-BE49-F238E27FC236}">
                <a16:creationId xmlns:a16="http://schemas.microsoft.com/office/drawing/2014/main" id="{3257D38D-DDB0-4B9B-A616-B831B12CF273}"/>
              </a:ext>
            </a:extLst>
          </p:cNvPr>
          <p:cNvCxnSpPr>
            <a:cxnSpLocks/>
          </p:cNvCxnSpPr>
          <p:nvPr/>
        </p:nvCxnSpPr>
        <p:spPr>
          <a:xfrm flipV="1">
            <a:off x="8784711" y="3981672"/>
            <a:ext cx="0" cy="667052"/>
          </a:xfrm>
          <a:prstGeom prst="straightConnector1">
            <a:avLst/>
          </a:prstGeom>
          <a:noFill/>
          <a:ln w="571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9" name="直線單箭頭接點 173">
            <a:extLst>
              <a:ext uri="{FF2B5EF4-FFF2-40B4-BE49-F238E27FC236}">
                <a16:creationId xmlns:a16="http://schemas.microsoft.com/office/drawing/2014/main" id="{09BFFDEF-F097-4DAF-AFF3-D52E7272D0B7}"/>
              </a:ext>
            </a:extLst>
          </p:cNvPr>
          <p:cNvCxnSpPr>
            <a:cxnSpLocks/>
          </p:cNvCxnSpPr>
          <p:nvPr/>
        </p:nvCxnSpPr>
        <p:spPr>
          <a:xfrm flipV="1">
            <a:off x="2012702" y="1621346"/>
            <a:ext cx="0" cy="667052"/>
          </a:xfrm>
          <a:prstGeom prst="straightConnector1">
            <a:avLst/>
          </a:prstGeom>
          <a:noFill/>
          <a:ln w="571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50" name="直線單箭頭接點 174">
            <a:extLst>
              <a:ext uri="{FF2B5EF4-FFF2-40B4-BE49-F238E27FC236}">
                <a16:creationId xmlns:a16="http://schemas.microsoft.com/office/drawing/2014/main" id="{61AA3BCF-DB0E-4501-9FA2-B5837F2AC9E3}"/>
              </a:ext>
            </a:extLst>
          </p:cNvPr>
          <p:cNvCxnSpPr>
            <a:cxnSpLocks/>
          </p:cNvCxnSpPr>
          <p:nvPr/>
        </p:nvCxnSpPr>
        <p:spPr>
          <a:xfrm flipV="1">
            <a:off x="4288941" y="1606475"/>
            <a:ext cx="0" cy="667052"/>
          </a:xfrm>
          <a:prstGeom prst="straightConnector1">
            <a:avLst/>
          </a:prstGeom>
          <a:noFill/>
          <a:ln w="571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51" name="直線單箭頭接點 175">
            <a:extLst>
              <a:ext uri="{FF2B5EF4-FFF2-40B4-BE49-F238E27FC236}">
                <a16:creationId xmlns:a16="http://schemas.microsoft.com/office/drawing/2014/main" id="{3599C019-F49D-4A27-9C38-8D468A843A22}"/>
              </a:ext>
            </a:extLst>
          </p:cNvPr>
          <p:cNvCxnSpPr>
            <a:cxnSpLocks/>
          </p:cNvCxnSpPr>
          <p:nvPr/>
        </p:nvCxnSpPr>
        <p:spPr>
          <a:xfrm flipV="1">
            <a:off x="6535005" y="1606475"/>
            <a:ext cx="0" cy="667052"/>
          </a:xfrm>
          <a:prstGeom prst="straightConnector1">
            <a:avLst/>
          </a:prstGeom>
          <a:noFill/>
          <a:ln w="571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52" name="直線單箭頭接點 176">
            <a:extLst>
              <a:ext uri="{FF2B5EF4-FFF2-40B4-BE49-F238E27FC236}">
                <a16:creationId xmlns:a16="http://schemas.microsoft.com/office/drawing/2014/main" id="{D6B72465-DB57-44D7-9747-78256D6C31A1}"/>
              </a:ext>
            </a:extLst>
          </p:cNvPr>
          <p:cNvCxnSpPr>
            <a:cxnSpLocks/>
          </p:cNvCxnSpPr>
          <p:nvPr/>
        </p:nvCxnSpPr>
        <p:spPr>
          <a:xfrm flipV="1">
            <a:off x="8785141" y="1621346"/>
            <a:ext cx="0" cy="667052"/>
          </a:xfrm>
          <a:prstGeom prst="straightConnector1">
            <a:avLst/>
          </a:prstGeom>
          <a:noFill/>
          <a:ln w="571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3" name="矩形: 圓角 8">
            <a:extLst>
              <a:ext uri="{FF2B5EF4-FFF2-40B4-BE49-F238E27FC236}">
                <a16:creationId xmlns:a16="http://schemas.microsoft.com/office/drawing/2014/main" id="{BF747593-CDE7-42C8-B6D5-630DD547ACDE}"/>
              </a:ext>
            </a:extLst>
          </p:cNvPr>
          <p:cNvSpPr/>
          <p:nvPr/>
        </p:nvSpPr>
        <p:spPr>
          <a:xfrm>
            <a:off x="1321553" y="2224005"/>
            <a:ext cx="8085213" cy="1742796"/>
          </a:xfrm>
          <a:prstGeom prst="roundRect">
            <a:avLst/>
          </a:prstGeom>
          <a:blipFill>
            <a:blip r:embed="rId15"/>
            <a:tile tx="0" ty="0" sx="100000" sy="100000" flip="none" algn="tl"/>
          </a:blipFill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t>Self-Attention Layer</a:t>
            </a:r>
            <a:endParaRPr kumimoji="0" lang="zh-TW" altLang="en-US" sz="2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文字方塊 29">
                <a:extLst>
                  <a:ext uri="{FF2B5EF4-FFF2-40B4-BE49-F238E27FC236}">
                    <a16:creationId xmlns:a16="http://schemas.microsoft.com/office/drawing/2014/main" id="{4EEC0C8B-22B3-46EB-9FD4-A8F30CBB4B3D}"/>
                  </a:ext>
                </a:extLst>
              </p:cNvPr>
              <p:cNvSpPr txBox="1"/>
              <p:nvPr/>
            </p:nvSpPr>
            <p:spPr>
              <a:xfrm>
                <a:off x="6194327" y="386499"/>
                <a:ext cx="553815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altLang="zh-TW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0" lang="en-US" altLang="zh-TW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kumimoji="0" lang="en-US" altLang="zh-TW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kumimoji="0" lang="en-US" altLang="zh-TW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altLang="zh-TW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0" lang="en-US" altLang="zh-TW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kumimoji="0" lang="en-US" altLang="zh-TW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kumimoji="0" lang="en-US" altLang="zh-TW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altLang="zh-TW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0" lang="en-US" altLang="zh-TW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kumimoji="0" lang="en-US" altLang="zh-TW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kumimoji="0" lang="en-US" altLang="zh-TW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altLang="zh-TW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0" lang="en-US" altLang="zh-TW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kumimoji="0" lang="en-US" altLang="zh-TW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r>
                  <a: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 </a:t>
                </a:r>
                <a:r>
                  <a:rPr kumimoji="0" lang="en-US" altLang="zh-TW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can be parallelly computed. </a:t>
                </a:r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54" name="文字方塊 29">
                <a:extLst>
                  <a:ext uri="{FF2B5EF4-FFF2-40B4-BE49-F238E27FC236}">
                    <a16:creationId xmlns:a16="http://schemas.microsoft.com/office/drawing/2014/main" id="{4EEC0C8B-22B3-46EB-9FD4-A8F30CBB4B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4327" y="386499"/>
                <a:ext cx="5538151" cy="461665"/>
              </a:xfrm>
              <a:prstGeom prst="rect">
                <a:avLst/>
              </a:prstGeom>
              <a:blipFill>
                <a:blip r:embed="rId16"/>
                <a:stretch>
                  <a:fillRect l="-330" t="-10526" b="-289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42789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1522075" cy="648335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499534" y="127553"/>
            <a:ext cx="5266267" cy="579830"/>
          </a:xfrm>
        </p:spPr>
        <p:txBody>
          <a:bodyPr>
            <a:noAutofit/>
          </a:bodyPr>
          <a:lstStyle/>
          <a:p>
            <a:pPr algn="l">
              <a:lnSpc>
                <a:spcPts val="5500"/>
              </a:lnSpc>
            </a:pPr>
            <a:r>
              <a:rPr kumimoji="1" lang="en-US" altLang="zh-CN" sz="2800" dirty="0">
                <a:solidFill>
                  <a:srgbClr val="FF66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1. </a:t>
            </a:r>
            <a:r>
              <a:rPr kumimoji="1" lang="zh-CN" altLang="en-US" sz="2800" dirty="0">
                <a:solidFill>
                  <a:srgbClr val="FF66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什么是语言表征学习</a:t>
            </a:r>
          </a:p>
        </p:txBody>
      </p:sp>
      <p:sp>
        <p:nvSpPr>
          <p:cNvPr id="7" name="矩形 6"/>
          <p:cNvSpPr/>
          <p:nvPr/>
        </p:nvSpPr>
        <p:spPr>
          <a:xfrm>
            <a:off x="0" y="372533"/>
            <a:ext cx="364067" cy="343040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D032ED9-7744-BE41-A656-41D3CE178E8B}"/>
              </a:ext>
            </a:extLst>
          </p:cNvPr>
          <p:cNvSpPr/>
          <p:nvPr/>
        </p:nvSpPr>
        <p:spPr>
          <a:xfrm>
            <a:off x="1755936" y="5746244"/>
            <a:ext cx="911018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zh-CN" altLang="en-US" sz="2400" dirty="0">
                <a:ln w="0"/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就是说我们在做预测任务的同时，顺便把表征学习给做掉了。。。</a:t>
            </a:r>
          </a:p>
        </p:txBody>
      </p:sp>
      <p:sp>
        <p:nvSpPr>
          <p:cNvPr id="9" name="内容占位符 2">
            <a:extLst>
              <a:ext uri="{FF2B5EF4-FFF2-40B4-BE49-F238E27FC236}">
                <a16:creationId xmlns:a16="http://schemas.microsoft.com/office/drawing/2014/main" id="{8D58A26E-D3B0-B54D-81ED-27052E10F31D}"/>
              </a:ext>
            </a:extLst>
          </p:cNvPr>
          <p:cNvSpPr>
            <a:spLocks noGrp="1"/>
          </p:cNvSpPr>
          <p:nvPr/>
        </p:nvSpPr>
        <p:spPr>
          <a:xfrm>
            <a:off x="4584250" y="304834"/>
            <a:ext cx="6281873" cy="57093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深度学习的基本单元是</a:t>
            </a:r>
            <a:r>
              <a:rPr lang="zh-CN" altLang="en-US" b="1" dirty="0"/>
              <a:t>向量</a:t>
            </a:r>
            <a:r>
              <a:rPr lang="zh-CN" altLang="en-US" dirty="0"/>
              <a:t>。我们将建模对象对应到各自的向量 </a:t>
            </a:r>
            <a:r>
              <a:rPr lang="en" altLang="zh-CN" dirty="0"/>
              <a:t>x (x{1}, x{2}, ..., x{n})</a:t>
            </a:r>
            <a:r>
              <a:rPr lang="zh-CN" altLang="en" dirty="0"/>
              <a:t>，</a:t>
            </a:r>
            <a:r>
              <a:rPr lang="zh-CN" altLang="en-US" dirty="0"/>
              <a:t>然后通过</a:t>
            </a:r>
            <a:r>
              <a:rPr lang="zh-CN" altLang="en-US" b="1" dirty="0"/>
              <a:t>变换 </a:t>
            </a:r>
            <a:r>
              <a:rPr lang="en-US" altLang="zh-CN" b="1" dirty="0"/>
              <a:t>(</a:t>
            </a:r>
            <a:r>
              <a:rPr lang="en" altLang="zh-CN" b="1" dirty="0"/>
              <a:t>Transformation) </a:t>
            </a:r>
            <a:r>
              <a:rPr lang="zh-CN" altLang="en-US" dirty="0"/>
              <a:t>、</a:t>
            </a:r>
            <a:r>
              <a:rPr lang="zh-CN" altLang="en-US" b="1" dirty="0"/>
              <a:t>整合 </a:t>
            </a:r>
            <a:r>
              <a:rPr lang="en-US" altLang="zh-CN" b="1" dirty="0"/>
              <a:t>(</a:t>
            </a:r>
            <a:r>
              <a:rPr lang="en" altLang="zh-CN" b="1" dirty="0"/>
              <a:t>Aggregation)</a:t>
            </a:r>
            <a:r>
              <a:rPr lang="zh-CN" altLang="en-US" dirty="0"/>
              <a:t>得到新的向量 </a:t>
            </a:r>
            <a:r>
              <a:rPr lang="en" altLang="zh-CN" dirty="0"/>
              <a:t>h</a:t>
            </a:r>
            <a:r>
              <a:rPr lang="zh-CN" altLang="en" dirty="0"/>
              <a:t>，</a:t>
            </a:r>
            <a:r>
              <a:rPr lang="zh-CN" altLang="en-US" dirty="0"/>
              <a:t>再基于向量 </a:t>
            </a:r>
            <a:r>
              <a:rPr lang="en" altLang="zh-CN" dirty="0"/>
              <a:t>h </a:t>
            </a:r>
            <a:r>
              <a:rPr lang="zh-CN" altLang="en-US" dirty="0"/>
              <a:t>得到输出的判断 </a:t>
            </a:r>
            <a:r>
              <a:rPr lang="en" altLang="zh-CN" dirty="0"/>
              <a:t>y</a:t>
            </a:r>
            <a:r>
              <a:rPr lang="zh-CN" altLang="en" dirty="0"/>
              <a:t>。</a:t>
            </a:r>
            <a:r>
              <a:rPr lang="zh-CN" altLang="en-US" dirty="0"/>
              <a:t> </a:t>
            </a:r>
            <a:r>
              <a:rPr lang="en" altLang="zh-CN" dirty="0"/>
              <a:t>h </a:t>
            </a:r>
            <a:r>
              <a:rPr lang="zh-CN" altLang="en-US" dirty="0"/>
              <a:t>就是我们说的</a:t>
            </a:r>
            <a:r>
              <a:rPr lang="zh-CN" altLang="en-US" b="1" dirty="0"/>
              <a:t>表征 </a:t>
            </a:r>
            <a:r>
              <a:rPr lang="en-US" altLang="zh-CN" b="1" dirty="0"/>
              <a:t>(</a:t>
            </a:r>
            <a:r>
              <a:rPr lang="en" altLang="zh-CN" b="1" dirty="0"/>
              <a:t>Representation)</a:t>
            </a:r>
            <a:r>
              <a:rPr lang="zh-CN" altLang="en" dirty="0"/>
              <a:t>，</a:t>
            </a:r>
            <a:r>
              <a:rPr lang="zh-CN" altLang="en-US" dirty="0"/>
              <a:t>它是一个向量，描述了我们的建模对象。</a:t>
            </a:r>
            <a:endParaRPr lang="en-US" altLang="zh-CN" dirty="0"/>
          </a:p>
          <a:p>
            <a:r>
              <a:rPr lang="zh-CN" altLang="en-US" b="1" dirty="0">
                <a:hlinkClick r:id="rId2"/>
              </a:rPr>
              <a:t>语言表征学习</a:t>
            </a:r>
            <a:r>
              <a:rPr lang="zh-CN" altLang="en-US" dirty="0"/>
              <a:t>就是解决</a:t>
            </a:r>
            <a:r>
              <a:rPr lang="zh-CN" altLang="en-US" b="1" dirty="0"/>
              <a:t>怎么样将一个词、一句话、一篇文章通过变换 </a:t>
            </a:r>
            <a:r>
              <a:rPr lang="en-US" altLang="zh-CN" b="1" dirty="0"/>
              <a:t>(</a:t>
            </a:r>
            <a:r>
              <a:rPr lang="en" altLang="zh-CN" b="1" dirty="0"/>
              <a:t>Transformation) </a:t>
            </a:r>
            <a:r>
              <a:rPr lang="zh-CN" altLang="en-US" b="1" dirty="0"/>
              <a:t>和整合 </a:t>
            </a:r>
            <a:r>
              <a:rPr lang="en-US" altLang="zh-CN" b="1" dirty="0"/>
              <a:t>(</a:t>
            </a:r>
            <a:r>
              <a:rPr lang="en" altLang="zh-CN" b="1" dirty="0"/>
              <a:t>Aggregation) </a:t>
            </a:r>
            <a:r>
              <a:rPr lang="zh-CN" altLang="en-US" b="1" dirty="0"/>
              <a:t>转化成对应的向量 </a:t>
            </a:r>
            <a:r>
              <a:rPr lang="en" altLang="zh-CN" b="1" dirty="0"/>
              <a:t>h </a:t>
            </a:r>
            <a:r>
              <a:rPr lang="zh-CN" altLang="en-US" b="1" dirty="0"/>
              <a:t>的问题。</a:t>
            </a:r>
            <a:endParaRPr lang="en-US" altLang="zh-CN" b="1" dirty="0"/>
          </a:p>
          <a:p>
            <a:r>
              <a:rPr lang="zh-CN" altLang="en-US" dirty="0"/>
              <a:t>深度学习解决这个问题的办法是</a:t>
            </a:r>
            <a:r>
              <a:rPr lang="zh-CN" altLang="en-US" b="1" dirty="0">
                <a:solidFill>
                  <a:srgbClr val="FC7714"/>
                </a:solidFill>
              </a:rPr>
              <a:t>人工设计一个带有可调参数的模型，通过指定一系列的 </a:t>
            </a:r>
            <a:r>
              <a:rPr lang="en-US" altLang="zh-CN" b="1" dirty="0">
                <a:solidFill>
                  <a:srgbClr val="FC7714"/>
                </a:solidFill>
              </a:rPr>
              <a:t>(</a:t>
            </a:r>
            <a:r>
              <a:rPr lang="zh-CN" altLang="en-US" b="1" dirty="0">
                <a:solidFill>
                  <a:srgbClr val="FC7714"/>
                </a:solidFill>
              </a:rPr>
              <a:t>输入→输出</a:t>
            </a:r>
            <a:r>
              <a:rPr lang="en-US" altLang="zh-CN" b="1" dirty="0">
                <a:solidFill>
                  <a:srgbClr val="FC7714"/>
                </a:solidFill>
              </a:rPr>
              <a:t>) </a:t>
            </a:r>
            <a:r>
              <a:rPr lang="zh-CN" altLang="en-US" b="1" dirty="0">
                <a:solidFill>
                  <a:srgbClr val="FC7714"/>
                </a:solidFill>
              </a:rPr>
              <a:t>对 </a:t>
            </a:r>
            <a:r>
              <a:rPr lang="en-US" altLang="zh-CN" b="1" dirty="0">
                <a:solidFill>
                  <a:srgbClr val="FC7714"/>
                </a:solidFill>
              </a:rPr>
              <a:t>(</a:t>
            </a:r>
            <a:r>
              <a:rPr lang="en" altLang="zh-CN" b="1" dirty="0">
                <a:solidFill>
                  <a:srgbClr val="FC7714"/>
                </a:solidFill>
              </a:rPr>
              <a:t>x → y)</a:t>
            </a:r>
            <a:r>
              <a:rPr lang="zh-CN" altLang="en" b="1" dirty="0">
                <a:solidFill>
                  <a:srgbClr val="FC7714"/>
                </a:solidFill>
              </a:rPr>
              <a:t>，</a:t>
            </a:r>
            <a:r>
              <a:rPr lang="zh-CN" altLang="en-US" b="1" dirty="0">
                <a:solidFill>
                  <a:srgbClr val="FC7714"/>
                </a:solidFill>
              </a:rPr>
              <a:t>让模型学习得到最优的参数</a:t>
            </a:r>
            <a:r>
              <a:rPr lang="zh-CN" altLang="en-US" dirty="0">
                <a:solidFill>
                  <a:srgbClr val="FC7714"/>
                </a:solidFill>
              </a:rPr>
              <a:t>。</a:t>
            </a:r>
            <a:r>
              <a:rPr lang="zh-CN" altLang="en-US" dirty="0"/>
              <a:t>当参数确定之后，</a:t>
            </a:r>
            <a:r>
              <a:rPr lang="zh-CN" altLang="en-US" b="1" dirty="0"/>
              <a:t>模型除了可以完成从 </a:t>
            </a:r>
            <a:r>
              <a:rPr lang="en" altLang="zh-CN" b="1" dirty="0"/>
              <a:t>x </a:t>
            </a:r>
            <a:r>
              <a:rPr lang="zh-CN" altLang="en-US" b="1" dirty="0"/>
              <a:t>预测 </a:t>
            </a:r>
            <a:r>
              <a:rPr lang="en" altLang="zh-CN" b="1" dirty="0"/>
              <a:t>y </a:t>
            </a:r>
            <a:r>
              <a:rPr lang="zh-CN" altLang="en-US" b="1" dirty="0"/>
              <a:t>的任务之外，其中间把 </a:t>
            </a:r>
            <a:r>
              <a:rPr lang="en" altLang="zh-CN" b="1" dirty="0"/>
              <a:t>x </a:t>
            </a:r>
            <a:r>
              <a:rPr lang="zh-CN" altLang="en-US" b="1" dirty="0"/>
              <a:t>变换成 </a:t>
            </a:r>
            <a:r>
              <a:rPr lang="en" altLang="zh-CN" b="1" dirty="0"/>
              <a:t>h </a:t>
            </a:r>
            <a:r>
              <a:rPr lang="zh-CN" altLang="en-US" b="1" dirty="0"/>
              <a:t>的方法也是可以用到其他任务的。这也是我们为什么要做表征学习。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13741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1522075" cy="648335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0" y="372533"/>
            <a:ext cx="364067" cy="343040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标题 1"/>
          <p:cNvSpPr txBox="1">
            <a:spLocks/>
          </p:cNvSpPr>
          <p:nvPr/>
        </p:nvSpPr>
        <p:spPr>
          <a:xfrm>
            <a:off x="499534" y="127553"/>
            <a:ext cx="9558866" cy="579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ts val="5500"/>
              </a:lnSpc>
            </a:pPr>
            <a:r>
              <a:rPr kumimoji="1" lang="en-US" altLang="zh-CN" sz="2800" smtClean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6.Transformer——Self Attention</a:t>
            </a:r>
            <a:endParaRPr kumimoji="1" lang="zh-CN" altLang="en-US" sz="2800" dirty="0">
              <a:solidFill>
                <a:srgbClr val="FF66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9" name="群組 4">
            <a:extLst>
              <a:ext uri="{FF2B5EF4-FFF2-40B4-BE49-F238E27FC236}">
                <a16:creationId xmlns:a16="http://schemas.microsoft.com/office/drawing/2014/main" id="{DF6AC71B-E600-4B00-99A7-DB92FF59C99A}"/>
              </a:ext>
            </a:extLst>
          </p:cNvPr>
          <p:cNvGrpSpPr/>
          <p:nvPr/>
        </p:nvGrpSpPr>
        <p:grpSpPr>
          <a:xfrm>
            <a:off x="3479373" y="4722929"/>
            <a:ext cx="715161" cy="1669208"/>
            <a:chOff x="988440" y="4874027"/>
            <a:chExt cx="715161" cy="1669208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F4317613-ADC7-4620-8D9A-B9F1B88BDF6F}"/>
                </a:ext>
              </a:extLst>
            </p:cNvPr>
            <p:cNvSpPr/>
            <p:nvPr/>
          </p:nvSpPr>
          <p:spPr>
            <a:xfrm>
              <a:off x="1066278" y="4874027"/>
              <a:ext cx="461666" cy="605813"/>
            </a:xfrm>
            <a:prstGeom prst="rect">
              <a:avLst/>
            </a:prstGeom>
            <a:gradFill rotWithShape="1">
              <a:gsLst>
                <a:gs pos="0">
                  <a:srgbClr val="70AD47">
                    <a:lumMod val="110000"/>
                    <a:satMod val="105000"/>
                    <a:tint val="67000"/>
                  </a:srgbClr>
                </a:gs>
                <a:gs pos="50000">
                  <a:srgbClr val="70AD47">
                    <a:lumMod val="105000"/>
                    <a:satMod val="103000"/>
                    <a:tint val="73000"/>
                  </a:srgbClr>
                </a:gs>
                <a:gs pos="100000">
                  <a:srgbClr val="70AD47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70AD47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EF5FDB1E-CEBE-4567-A9E6-A387C0DB13EB}"/>
                </a:ext>
              </a:extLst>
            </p:cNvPr>
            <p:cNvSpPr/>
            <p:nvPr/>
          </p:nvSpPr>
          <p:spPr>
            <a:xfrm>
              <a:off x="1095305" y="5877761"/>
              <a:ext cx="465153" cy="665474"/>
            </a:xfrm>
            <a:prstGeom prst="rect">
              <a:avLst/>
            </a:prstGeom>
            <a:gradFill rotWithShape="1">
              <a:gsLst>
                <a:gs pos="0">
                  <a:srgbClr val="4472C4">
                    <a:lumMod val="110000"/>
                    <a:satMod val="105000"/>
                    <a:tint val="67000"/>
                  </a:srgbClr>
                </a:gs>
                <a:gs pos="50000">
                  <a:srgbClr val="4472C4">
                    <a:lumMod val="105000"/>
                    <a:satMod val="103000"/>
                    <a:tint val="73000"/>
                  </a:srgbClr>
                </a:gs>
                <a:gs pos="100000">
                  <a:srgbClr val="4472C4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p:cxnSp>
          <p:nvCxnSpPr>
            <p:cNvPr id="12" name="直線單箭頭接點 7">
              <a:extLst>
                <a:ext uri="{FF2B5EF4-FFF2-40B4-BE49-F238E27FC236}">
                  <a16:creationId xmlns:a16="http://schemas.microsoft.com/office/drawing/2014/main" id="{D6BF28FB-5858-4CCE-8EF5-84CE3047EAB2}"/>
                </a:ext>
              </a:extLst>
            </p:cNvPr>
            <p:cNvCxnSpPr/>
            <p:nvPr/>
          </p:nvCxnSpPr>
          <p:spPr>
            <a:xfrm flipV="1">
              <a:off x="1315029" y="5512207"/>
              <a:ext cx="0" cy="312708"/>
            </a:xfrm>
            <a:prstGeom prst="straightConnector1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miter lim="800000"/>
              <a:tailEnd type="triangle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文字方塊 8">
                  <a:extLst>
                    <a:ext uri="{FF2B5EF4-FFF2-40B4-BE49-F238E27FC236}">
                      <a16:creationId xmlns:a16="http://schemas.microsoft.com/office/drawing/2014/main" id="{52D05C20-5DEE-414F-A72A-025849C4EE8A}"/>
                    </a:ext>
                  </a:extLst>
                </p:cNvPr>
                <p:cNvSpPr txBox="1"/>
                <p:nvPr/>
              </p:nvSpPr>
              <p:spPr>
                <a:xfrm>
                  <a:off x="988440" y="5948183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9" name="文字方塊 8">
                  <a:extLst>
                    <a:ext uri="{FF2B5EF4-FFF2-40B4-BE49-F238E27FC236}">
                      <a16:creationId xmlns:a16="http://schemas.microsoft.com/office/drawing/2014/main" id="{52D05C20-5DEE-414F-A72A-025849C4EE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8440" y="5948183"/>
                  <a:ext cx="715161" cy="461665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4" name="群組 9">
            <a:extLst>
              <a:ext uri="{FF2B5EF4-FFF2-40B4-BE49-F238E27FC236}">
                <a16:creationId xmlns:a16="http://schemas.microsoft.com/office/drawing/2014/main" id="{D2F441CA-55D3-418D-93D8-9618A55A4654}"/>
              </a:ext>
            </a:extLst>
          </p:cNvPr>
          <p:cNvGrpSpPr/>
          <p:nvPr/>
        </p:nvGrpSpPr>
        <p:grpSpPr>
          <a:xfrm>
            <a:off x="5716844" y="4722928"/>
            <a:ext cx="715161" cy="1669209"/>
            <a:chOff x="3049476" y="4874026"/>
            <a:chExt cx="715161" cy="1669209"/>
          </a:xfrm>
        </p:grpSpPr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340BCB28-0DFC-4429-984E-62CDB828DC40}"/>
                </a:ext>
              </a:extLst>
            </p:cNvPr>
            <p:cNvSpPr/>
            <p:nvPr/>
          </p:nvSpPr>
          <p:spPr>
            <a:xfrm>
              <a:off x="3165634" y="4874026"/>
              <a:ext cx="465153" cy="605814"/>
            </a:xfrm>
            <a:prstGeom prst="rect">
              <a:avLst/>
            </a:prstGeom>
            <a:gradFill rotWithShape="1">
              <a:gsLst>
                <a:gs pos="0">
                  <a:srgbClr val="70AD47">
                    <a:lumMod val="110000"/>
                    <a:satMod val="105000"/>
                    <a:tint val="67000"/>
                  </a:srgbClr>
                </a:gs>
                <a:gs pos="50000">
                  <a:srgbClr val="70AD47">
                    <a:lumMod val="105000"/>
                    <a:satMod val="103000"/>
                    <a:tint val="73000"/>
                  </a:srgbClr>
                </a:gs>
                <a:gs pos="100000">
                  <a:srgbClr val="70AD47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70AD47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4D92CD00-2BED-4835-867D-9915ADFEB530}"/>
                </a:ext>
              </a:extLst>
            </p:cNvPr>
            <p:cNvSpPr/>
            <p:nvPr/>
          </p:nvSpPr>
          <p:spPr>
            <a:xfrm>
              <a:off x="3164339" y="5865645"/>
              <a:ext cx="465153" cy="677590"/>
            </a:xfrm>
            <a:prstGeom prst="rect">
              <a:avLst/>
            </a:prstGeom>
            <a:gradFill rotWithShape="1">
              <a:gsLst>
                <a:gs pos="0">
                  <a:srgbClr val="4472C4">
                    <a:lumMod val="110000"/>
                    <a:satMod val="105000"/>
                    <a:tint val="67000"/>
                  </a:srgbClr>
                </a:gs>
                <a:gs pos="50000">
                  <a:srgbClr val="4472C4">
                    <a:lumMod val="105000"/>
                    <a:satMod val="103000"/>
                    <a:tint val="73000"/>
                  </a:srgbClr>
                </a:gs>
                <a:gs pos="100000">
                  <a:srgbClr val="4472C4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p:cxnSp>
          <p:nvCxnSpPr>
            <p:cNvPr id="17" name="直線單箭頭接點 12">
              <a:extLst>
                <a:ext uri="{FF2B5EF4-FFF2-40B4-BE49-F238E27FC236}">
                  <a16:creationId xmlns:a16="http://schemas.microsoft.com/office/drawing/2014/main" id="{F602828B-A193-4297-84D1-D3E4C0762045}"/>
                </a:ext>
              </a:extLst>
            </p:cNvPr>
            <p:cNvCxnSpPr/>
            <p:nvPr/>
          </p:nvCxnSpPr>
          <p:spPr>
            <a:xfrm flipV="1">
              <a:off x="3396916" y="5512207"/>
              <a:ext cx="0" cy="312708"/>
            </a:xfrm>
            <a:prstGeom prst="straightConnector1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miter lim="800000"/>
              <a:tailEnd type="triangle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文字方塊 13">
                  <a:extLst>
                    <a:ext uri="{FF2B5EF4-FFF2-40B4-BE49-F238E27FC236}">
                      <a16:creationId xmlns:a16="http://schemas.microsoft.com/office/drawing/2014/main" id="{956755CC-467C-4C5C-8287-DFC1D6024145}"/>
                    </a:ext>
                  </a:extLst>
                </p:cNvPr>
                <p:cNvSpPr txBox="1"/>
                <p:nvPr/>
              </p:nvSpPr>
              <p:spPr>
                <a:xfrm>
                  <a:off x="3049476" y="5949769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14" name="文字方塊 13">
                  <a:extLst>
                    <a:ext uri="{FF2B5EF4-FFF2-40B4-BE49-F238E27FC236}">
                      <a16:creationId xmlns:a16="http://schemas.microsoft.com/office/drawing/2014/main" id="{956755CC-467C-4C5C-8287-DFC1D602414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49476" y="5949769"/>
                  <a:ext cx="715161" cy="46166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9" name="群組 14">
            <a:extLst>
              <a:ext uri="{FF2B5EF4-FFF2-40B4-BE49-F238E27FC236}">
                <a16:creationId xmlns:a16="http://schemas.microsoft.com/office/drawing/2014/main" id="{E0AADE7A-A002-43F7-8396-D1EA8AEE615E}"/>
              </a:ext>
            </a:extLst>
          </p:cNvPr>
          <p:cNvGrpSpPr/>
          <p:nvPr/>
        </p:nvGrpSpPr>
        <p:grpSpPr>
          <a:xfrm>
            <a:off x="7954315" y="4737798"/>
            <a:ext cx="715161" cy="1669209"/>
            <a:chOff x="5344903" y="4888896"/>
            <a:chExt cx="715161" cy="1669209"/>
          </a:xfrm>
        </p:grpSpPr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C4BCC01A-5E51-4600-A55F-4E6A48C87B8C}"/>
                </a:ext>
              </a:extLst>
            </p:cNvPr>
            <p:cNvSpPr/>
            <p:nvPr/>
          </p:nvSpPr>
          <p:spPr>
            <a:xfrm>
              <a:off x="5454456" y="5880515"/>
              <a:ext cx="465153" cy="677590"/>
            </a:xfrm>
            <a:prstGeom prst="rect">
              <a:avLst/>
            </a:prstGeom>
            <a:gradFill rotWithShape="1">
              <a:gsLst>
                <a:gs pos="0">
                  <a:srgbClr val="4472C4">
                    <a:lumMod val="110000"/>
                    <a:satMod val="105000"/>
                    <a:tint val="67000"/>
                  </a:srgbClr>
                </a:gs>
                <a:gs pos="50000">
                  <a:srgbClr val="4472C4">
                    <a:lumMod val="105000"/>
                    <a:satMod val="103000"/>
                    <a:tint val="73000"/>
                  </a:srgbClr>
                </a:gs>
                <a:gs pos="100000">
                  <a:srgbClr val="4472C4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p:cxnSp>
          <p:nvCxnSpPr>
            <p:cNvPr id="21" name="直線單箭頭接點 16">
              <a:extLst>
                <a:ext uri="{FF2B5EF4-FFF2-40B4-BE49-F238E27FC236}">
                  <a16:creationId xmlns:a16="http://schemas.microsoft.com/office/drawing/2014/main" id="{38F9610B-3485-4DEA-BA17-AEA138728343}"/>
                </a:ext>
              </a:extLst>
            </p:cNvPr>
            <p:cNvCxnSpPr/>
            <p:nvPr/>
          </p:nvCxnSpPr>
          <p:spPr>
            <a:xfrm flipV="1">
              <a:off x="5700935" y="5527077"/>
              <a:ext cx="0" cy="312708"/>
            </a:xfrm>
            <a:prstGeom prst="straightConnector1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3D2D2222-40B6-4C3D-84C9-F4A47F03C396}"/>
                </a:ext>
              </a:extLst>
            </p:cNvPr>
            <p:cNvSpPr/>
            <p:nvPr/>
          </p:nvSpPr>
          <p:spPr>
            <a:xfrm>
              <a:off x="5455915" y="4888896"/>
              <a:ext cx="465153" cy="605814"/>
            </a:xfrm>
            <a:prstGeom prst="rect">
              <a:avLst/>
            </a:prstGeom>
            <a:gradFill rotWithShape="1">
              <a:gsLst>
                <a:gs pos="0">
                  <a:srgbClr val="70AD47">
                    <a:lumMod val="110000"/>
                    <a:satMod val="105000"/>
                    <a:tint val="67000"/>
                  </a:srgbClr>
                </a:gs>
                <a:gs pos="50000">
                  <a:srgbClr val="70AD47">
                    <a:lumMod val="105000"/>
                    <a:satMod val="103000"/>
                    <a:tint val="73000"/>
                  </a:srgbClr>
                </a:gs>
                <a:gs pos="100000">
                  <a:srgbClr val="70AD47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70AD47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文字方塊 18">
                  <a:extLst>
                    <a:ext uri="{FF2B5EF4-FFF2-40B4-BE49-F238E27FC236}">
                      <a16:creationId xmlns:a16="http://schemas.microsoft.com/office/drawing/2014/main" id="{390FEBEC-F7ED-449B-9A80-6F539BB1A51D}"/>
                    </a:ext>
                  </a:extLst>
                </p:cNvPr>
                <p:cNvSpPr txBox="1"/>
                <p:nvPr/>
              </p:nvSpPr>
              <p:spPr>
                <a:xfrm>
                  <a:off x="5344903" y="5973607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19" name="文字方塊 18">
                  <a:extLst>
                    <a:ext uri="{FF2B5EF4-FFF2-40B4-BE49-F238E27FC236}">
                      <a16:creationId xmlns:a16="http://schemas.microsoft.com/office/drawing/2014/main" id="{390FEBEC-F7ED-449B-9A80-6F539BB1A5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44903" y="5973607"/>
                  <a:ext cx="715161" cy="46166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4" name="群組 19">
            <a:extLst>
              <a:ext uri="{FF2B5EF4-FFF2-40B4-BE49-F238E27FC236}">
                <a16:creationId xmlns:a16="http://schemas.microsoft.com/office/drawing/2014/main" id="{C78B56A5-3707-408E-A928-D4F706EDA46D}"/>
              </a:ext>
            </a:extLst>
          </p:cNvPr>
          <p:cNvGrpSpPr/>
          <p:nvPr/>
        </p:nvGrpSpPr>
        <p:grpSpPr>
          <a:xfrm>
            <a:off x="10191786" y="4754599"/>
            <a:ext cx="715161" cy="1669209"/>
            <a:chOff x="7700853" y="4905697"/>
            <a:chExt cx="715161" cy="1669209"/>
          </a:xfrm>
        </p:grpSpPr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4BFD5198-84CC-4F8C-8A18-E95627AC662A}"/>
                </a:ext>
              </a:extLst>
            </p:cNvPr>
            <p:cNvSpPr/>
            <p:nvPr/>
          </p:nvSpPr>
          <p:spPr>
            <a:xfrm>
              <a:off x="7816425" y="5897316"/>
              <a:ext cx="465153" cy="677590"/>
            </a:xfrm>
            <a:prstGeom prst="rect">
              <a:avLst/>
            </a:prstGeom>
            <a:gradFill rotWithShape="1">
              <a:gsLst>
                <a:gs pos="0">
                  <a:srgbClr val="4472C4">
                    <a:lumMod val="110000"/>
                    <a:satMod val="105000"/>
                    <a:tint val="67000"/>
                  </a:srgbClr>
                </a:gs>
                <a:gs pos="50000">
                  <a:srgbClr val="4472C4">
                    <a:lumMod val="105000"/>
                    <a:satMod val="103000"/>
                    <a:tint val="73000"/>
                  </a:srgbClr>
                </a:gs>
                <a:gs pos="100000">
                  <a:srgbClr val="4472C4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p:cxnSp>
          <p:nvCxnSpPr>
            <p:cNvPr id="26" name="直線單箭頭接點 21">
              <a:extLst>
                <a:ext uri="{FF2B5EF4-FFF2-40B4-BE49-F238E27FC236}">
                  <a16:creationId xmlns:a16="http://schemas.microsoft.com/office/drawing/2014/main" id="{35C8AE2F-86BB-4B3C-A315-C37612ACC836}"/>
                </a:ext>
              </a:extLst>
            </p:cNvPr>
            <p:cNvCxnSpPr/>
            <p:nvPr/>
          </p:nvCxnSpPr>
          <p:spPr>
            <a:xfrm flipV="1">
              <a:off x="8069550" y="5543878"/>
              <a:ext cx="0" cy="312708"/>
            </a:xfrm>
            <a:prstGeom prst="straightConnector1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6EB0B3CA-3DA9-4FED-BF8F-9485A70E8E17}"/>
                </a:ext>
              </a:extLst>
            </p:cNvPr>
            <p:cNvSpPr/>
            <p:nvPr/>
          </p:nvSpPr>
          <p:spPr>
            <a:xfrm>
              <a:off x="7825858" y="4905697"/>
              <a:ext cx="465153" cy="605814"/>
            </a:xfrm>
            <a:prstGeom prst="rect">
              <a:avLst/>
            </a:prstGeom>
            <a:gradFill rotWithShape="1">
              <a:gsLst>
                <a:gs pos="0">
                  <a:srgbClr val="70AD47">
                    <a:lumMod val="110000"/>
                    <a:satMod val="105000"/>
                    <a:tint val="67000"/>
                  </a:srgbClr>
                </a:gs>
                <a:gs pos="50000">
                  <a:srgbClr val="70AD47">
                    <a:lumMod val="105000"/>
                    <a:satMod val="103000"/>
                    <a:tint val="73000"/>
                  </a:srgbClr>
                </a:gs>
                <a:gs pos="100000">
                  <a:srgbClr val="70AD47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70AD47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文字方塊 23">
                  <a:extLst>
                    <a:ext uri="{FF2B5EF4-FFF2-40B4-BE49-F238E27FC236}">
                      <a16:creationId xmlns:a16="http://schemas.microsoft.com/office/drawing/2014/main" id="{02E0DFDE-B6F6-4E75-BFF8-8C8B980D7631}"/>
                    </a:ext>
                  </a:extLst>
                </p:cNvPr>
                <p:cNvSpPr txBox="1"/>
                <p:nvPr/>
              </p:nvSpPr>
              <p:spPr>
                <a:xfrm>
                  <a:off x="7700853" y="5979665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24" name="文字方塊 23">
                  <a:extLst>
                    <a:ext uri="{FF2B5EF4-FFF2-40B4-BE49-F238E27FC236}">
                      <a16:creationId xmlns:a16="http://schemas.microsoft.com/office/drawing/2014/main" id="{02E0DFDE-B6F6-4E75-BFF8-8C8B980D763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00853" y="5979665"/>
                  <a:ext cx="715161" cy="46166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9" name="矩形 28">
            <a:extLst>
              <a:ext uri="{FF2B5EF4-FFF2-40B4-BE49-F238E27FC236}">
                <a16:creationId xmlns:a16="http://schemas.microsoft.com/office/drawing/2014/main" id="{C93FB94A-7DA5-40D7-AE26-7B5774F3619E}"/>
              </a:ext>
            </a:extLst>
          </p:cNvPr>
          <p:cNvSpPr/>
          <p:nvPr/>
        </p:nvSpPr>
        <p:spPr>
          <a:xfrm>
            <a:off x="4208818" y="3644765"/>
            <a:ext cx="288000" cy="540000"/>
          </a:xfrm>
          <a:prstGeom prst="rect">
            <a:avLst/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字方塊 26">
                <a:extLst>
                  <a:ext uri="{FF2B5EF4-FFF2-40B4-BE49-F238E27FC236}">
                    <a16:creationId xmlns:a16="http://schemas.microsoft.com/office/drawing/2014/main" id="{812118A3-2DAB-4E0A-A743-A23B98CA552D}"/>
                  </a:ext>
                </a:extLst>
              </p:cNvPr>
              <p:cNvSpPr txBox="1"/>
              <p:nvPr/>
            </p:nvSpPr>
            <p:spPr>
              <a:xfrm>
                <a:off x="4017059" y="3682308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30" name="文字方塊 26">
                <a:extLst>
                  <a:ext uri="{FF2B5EF4-FFF2-40B4-BE49-F238E27FC236}">
                    <a16:creationId xmlns:a16="http://schemas.microsoft.com/office/drawing/2014/main" id="{812118A3-2DAB-4E0A-A743-A23B98CA55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7059" y="3682308"/>
                <a:ext cx="715161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矩形 30">
            <a:extLst>
              <a:ext uri="{FF2B5EF4-FFF2-40B4-BE49-F238E27FC236}">
                <a16:creationId xmlns:a16="http://schemas.microsoft.com/office/drawing/2014/main" id="{9211C3B7-9B1B-4141-A061-0A274A515B63}"/>
              </a:ext>
            </a:extLst>
          </p:cNvPr>
          <p:cNvSpPr/>
          <p:nvPr/>
        </p:nvSpPr>
        <p:spPr>
          <a:xfrm>
            <a:off x="3636440" y="3644765"/>
            <a:ext cx="288000" cy="540000"/>
          </a:xfrm>
          <a:prstGeom prst="rect">
            <a:avLst/>
          </a:prstGeom>
          <a:gradFill rotWithShape="1">
            <a:gsLst>
              <a:gs pos="0">
                <a:srgbClr val="FFC000">
                  <a:lumMod val="110000"/>
                  <a:satMod val="105000"/>
                  <a:tint val="67000"/>
                </a:srgbClr>
              </a:gs>
              <a:gs pos="50000">
                <a:srgbClr val="FFC000">
                  <a:lumMod val="105000"/>
                  <a:satMod val="103000"/>
                  <a:tint val="73000"/>
                </a:srgbClr>
              </a:gs>
              <a:gs pos="100000">
                <a:srgbClr val="FFC000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FFC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字方塊 28">
                <a:extLst>
                  <a:ext uri="{FF2B5EF4-FFF2-40B4-BE49-F238E27FC236}">
                    <a16:creationId xmlns:a16="http://schemas.microsoft.com/office/drawing/2014/main" id="{695BB679-DB4A-49DC-AD2B-B2817945ACB7}"/>
                  </a:ext>
                </a:extLst>
              </p:cNvPr>
              <p:cNvSpPr txBox="1"/>
              <p:nvPr/>
            </p:nvSpPr>
            <p:spPr>
              <a:xfrm>
                <a:off x="3454955" y="3692582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32" name="文字方塊 28">
                <a:extLst>
                  <a:ext uri="{FF2B5EF4-FFF2-40B4-BE49-F238E27FC236}">
                    <a16:creationId xmlns:a16="http://schemas.microsoft.com/office/drawing/2014/main" id="{695BB679-DB4A-49DC-AD2B-B2817945AC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4955" y="3692582"/>
                <a:ext cx="715161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矩形 32">
            <a:extLst>
              <a:ext uri="{FF2B5EF4-FFF2-40B4-BE49-F238E27FC236}">
                <a16:creationId xmlns:a16="http://schemas.microsoft.com/office/drawing/2014/main" id="{00E95762-C646-4D54-BA1C-6F880AF27807}"/>
              </a:ext>
            </a:extLst>
          </p:cNvPr>
          <p:cNvSpPr/>
          <p:nvPr/>
        </p:nvSpPr>
        <p:spPr>
          <a:xfrm>
            <a:off x="3074337" y="3644765"/>
            <a:ext cx="288000" cy="540000"/>
          </a:xfrm>
          <a:prstGeom prst="rect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字方塊 30">
                <a:extLst>
                  <a:ext uri="{FF2B5EF4-FFF2-40B4-BE49-F238E27FC236}">
                    <a16:creationId xmlns:a16="http://schemas.microsoft.com/office/drawing/2014/main" id="{EF4CC1BA-CF56-44B1-A2B3-E71E741B668E}"/>
                  </a:ext>
                </a:extLst>
              </p:cNvPr>
              <p:cNvSpPr txBox="1"/>
              <p:nvPr/>
            </p:nvSpPr>
            <p:spPr>
              <a:xfrm>
                <a:off x="2892852" y="3692582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34" name="文字方塊 30">
                <a:extLst>
                  <a:ext uri="{FF2B5EF4-FFF2-40B4-BE49-F238E27FC236}">
                    <a16:creationId xmlns:a16="http://schemas.microsoft.com/office/drawing/2014/main" id="{EF4CC1BA-CF56-44B1-A2B3-E71E741B66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2852" y="3692582"/>
                <a:ext cx="715161" cy="461665"/>
              </a:xfrm>
              <a:prstGeom prst="rect">
                <a:avLst/>
              </a:prstGeom>
              <a:blipFill>
                <a:blip r:embed="rId8"/>
                <a:stretch>
                  <a:fillRect b="-10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直線單箭頭接點 31">
            <a:extLst>
              <a:ext uri="{FF2B5EF4-FFF2-40B4-BE49-F238E27FC236}">
                <a16:creationId xmlns:a16="http://schemas.microsoft.com/office/drawing/2014/main" id="{B620E6F9-C89A-4E56-A285-1B4BD908E50C}"/>
              </a:ext>
            </a:extLst>
          </p:cNvPr>
          <p:cNvCxnSpPr>
            <a:cxnSpLocks/>
          </p:cNvCxnSpPr>
          <p:nvPr/>
        </p:nvCxnSpPr>
        <p:spPr>
          <a:xfrm flipV="1">
            <a:off x="3789028" y="4188712"/>
            <a:ext cx="0" cy="508876"/>
          </a:xfrm>
          <a:prstGeom prst="straightConnector1">
            <a:avLst/>
          </a:prstGeom>
          <a:noFill/>
          <a:ln w="25400" cap="flat" cmpd="sng" algn="ctr">
            <a:solidFill>
              <a:srgbClr val="0000FF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6" name="直線單箭頭接點 32">
            <a:extLst>
              <a:ext uri="{FF2B5EF4-FFF2-40B4-BE49-F238E27FC236}">
                <a16:creationId xmlns:a16="http://schemas.microsoft.com/office/drawing/2014/main" id="{3DBAFCAF-E5BE-48AF-A7AF-D1ECA850BFA1}"/>
              </a:ext>
            </a:extLst>
          </p:cNvPr>
          <p:cNvCxnSpPr>
            <a:cxnSpLocks/>
          </p:cNvCxnSpPr>
          <p:nvPr/>
        </p:nvCxnSpPr>
        <p:spPr>
          <a:xfrm>
            <a:off x="3206951" y="4468551"/>
            <a:ext cx="1145867" cy="0"/>
          </a:xfrm>
          <a:prstGeom prst="straightConnector1">
            <a:avLst/>
          </a:prstGeom>
          <a:noFill/>
          <a:ln w="25400" cap="flat" cmpd="sng" algn="ctr">
            <a:solidFill>
              <a:srgbClr val="0000FF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7" name="直線單箭頭接點 33">
            <a:extLst>
              <a:ext uri="{FF2B5EF4-FFF2-40B4-BE49-F238E27FC236}">
                <a16:creationId xmlns:a16="http://schemas.microsoft.com/office/drawing/2014/main" id="{D8F3DA89-ACA1-406A-BA14-C94352E5B977}"/>
              </a:ext>
            </a:extLst>
          </p:cNvPr>
          <p:cNvCxnSpPr>
            <a:cxnSpLocks/>
          </p:cNvCxnSpPr>
          <p:nvPr/>
        </p:nvCxnSpPr>
        <p:spPr>
          <a:xfrm flipV="1">
            <a:off x="3206951" y="4186702"/>
            <a:ext cx="0" cy="271494"/>
          </a:xfrm>
          <a:prstGeom prst="straightConnector1">
            <a:avLst/>
          </a:prstGeom>
          <a:noFill/>
          <a:ln w="25400" cap="flat" cmpd="sng" algn="ctr">
            <a:solidFill>
              <a:srgbClr val="0000FF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8" name="直線單箭頭接點 34">
            <a:extLst>
              <a:ext uri="{FF2B5EF4-FFF2-40B4-BE49-F238E27FC236}">
                <a16:creationId xmlns:a16="http://schemas.microsoft.com/office/drawing/2014/main" id="{B86C6EC9-F9D9-406D-9CD6-418066E8D490}"/>
              </a:ext>
            </a:extLst>
          </p:cNvPr>
          <p:cNvCxnSpPr>
            <a:cxnSpLocks/>
          </p:cNvCxnSpPr>
          <p:nvPr/>
        </p:nvCxnSpPr>
        <p:spPr>
          <a:xfrm flipV="1">
            <a:off x="4352818" y="4186702"/>
            <a:ext cx="0" cy="271494"/>
          </a:xfrm>
          <a:prstGeom prst="straightConnector1">
            <a:avLst/>
          </a:prstGeom>
          <a:noFill/>
          <a:ln w="25400" cap="flat" cmpd="sng" algn="ctr">
            <a:solidFill>
              <a:srgbClr val="0000FF"/>
            </a:solidFill>
            <a:prstDash val="solid"/>
            <a:miter lim="800000"/>
            <a:tailEnd type="triangle"/>
          </a:ln>
          <a:effectLst/>
        </p:spPr>
      </p:cxnSp>
      <p:sp>
        <p:nvSpPr>
          <p:cNvPr id="39" name="矩形 38">
            <a:extLst>
              <a:ext uri="{FF2B5EF4-FFF2-40B4-BE49-F238E27FC236}">
                <a16:creationId xmlns:a16="http://schemas.microsoft.com/office/drawing/2014/main" id="{2DEACDA9-EE40-4FE9-84BC-E65FF888DF5F}"/>
              </a:ext>
            </a:extLst>
          </p:cNvPr>
          <p:cNvSpPr/>
          <p:nvPr/>
        </p:nvSpPr>
        <p:spPr>
          <a:xfrm>
            <a:off x="6485030" y="3627835"/>
            <a:ext cx="288000" cy="540000"/>
          </a:xfrm>
          <a:prstGeom prst="rect">
            <a:avLst/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字方塊 37">
                <a:extLst>
                  <a:ext uri="{FF2B5EF4-FFF2-40B4-BE49-F238E27FC236}">
                    <a16:creationId xmlns:a16="http://schemas.microsoft.com/office/drawing/2014/main" id="{050A3D89-2121-4DA7-B602-6AF9D5D5B4C3}"/>
                  </a:ext>
                </a:extLst>
              </p:cNvPr>
              <p:cNvSpPr txBox="1"/>
              <p:nvPr/>
            </p:nvSpPr>
            <p:spPr>
              <a:xfrm>
                <a:off x="6293271" y="3665378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40" name="文字方塊 37">
                <a:extLst>
                  <a:ext uri="{FF2B5EF4-FFF2-40B4-BE49-F238E27FC236}">
                    <a16:creationId xmlns:a16="http://schemas.microsoft.com/office/drawing/2014/main" id="{050A3D89-2121-4DA7-B602-6AF9D5D5B4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3271" y="3665378"/>
                <a:ext cx="715161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矩形 40">
            <a:extLst>
              <a:ext uri="{FF2B5EF4-FFF2-40B4-BE49-F238E27FC236}">
                <a16:creationId xmlns:a16="http://schemas.microsoft.com/office/drawing/2014/main" id="{17470311-0B4F-4B5D-8DC9-A253411C80B2}"/>
              </a:ext>
            </a:extLst>
          </p:cNvPr>
          <p:cNvSpPr/>
          <p:nvPr/>
        </p:nvSpPr>
        <p:spPr>
          <a:xfrm>
            <a:off x="5912652" y="3627835"/>
            <a:ext cx="288000" cy="540000"/>
          </a:xfrm>
          <a:prstGeom prst="rect">
            <a:avLst/>
          </a:prstGeom>
          <a:gradFill rotWithShape="1">
            <a:gsLst>
              <a:gs pos="0">
                <a:srgbClr val="FFC000">
                  <a:lumMod val="110000"/>
                  <a:satMod val="105000"/>
                  <a:tint val="67000"/>
                </a:srgbClr>
              </a:gs>
              <a:gs pos="50000">
                <a:srgbClr val="FFC000">
                  <a:lumMod val="105000"/>
                  <a:satMod val="103000"/>
                  <a:tint val="73000"/>
                </a:srgbClr>
              </a:gs>
              <a:gs pos="100000">
                <a:srgbClr val="FFC000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FFC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字方塊 39">
                <a:extLst>
                  <a:ext uri="{FF2B5EF4-FFF2-40B4-BE49-F238E27FC236}">
                    <a16:creationId xmlns:a16="http://schemas.microsoft.com/office/drawing/2014/main" id="{C095B23D-4C97-4D25-9290-CDFE8B70DBC7}"/>
                  </a:ext>
                </a:extLst>
              </p:cNvPr>
              <p:cNvSpPr txBox="1"/>
              <p:nvPr/>
            </p:nvSpPr>
            <p:spPr>
              <a:xfrm>
                <a:off x="5731167" y="3675652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42" name="文字方塊 39">
                <a:extLst>
                  <a:ext uri="{FF2B5EF4-FFF2-40B4-BE49-F238E27FC236}">
                    <a16:creationId xmlns:a16="http://schemas.microsoft.com/office/drawing/2014/main" id="{C095B23D-4C97-4D25-9290-CDFE8B70DB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1167" y="3675652"/>
                <a:ext cx="715161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矩形 42">
            <a:extLst>
              <a:ext uri="{FF2B5EF4-FFF2-40B4-BE49-F238E27FC236}">
                <a16:creationId xmlns:a16="http://schemas.microsoft.com/office/drawing/2014/main" id="{64983A40-B2D2-4AFD-8334-492349B54618}"/>
              </a:ext>
            </a:extLst>
          </p:cNvPr>
          <p:cNvSpPr/>
          <p:nvPr/>
        </p:nvSpPr>
        <p:spPr>
          <a:xfrm>
            <a:off x="5350549" y="3627835"/>
            <a:ext cx="288000" cy="540000"/>
          </a:xfrm>
          <a:prstGeom prst="rect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文字方塊 41">
                <a:extLst>
                  <a:ext uri="{FF2B5EF4-FFF2-40B4-BE49-F238E27FC236}">
                    <a16:creationId xmlns:a16="http://schemas.microsoft.com/office/drawing/2014/main" id="{929F966E-B970-4D98-9608-2404261C2D18}"/>
                  </a:ext>
                </a:extLst>
              </p:cNvPr>
              <p:cNvSpPr txBox="1"/>
              <p:nvPr/>
            </p:nvSpPr>
            <p:spPr>
              <a:xfrm>
                <a:off x="5169064" y="3675652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44" name="文字方塊 41">
                <a:extLst>
                  <a:ext uri="{FF2B5EF4-FFF2-40B4-BE49-F238E27FC236}">
                    <a16:creationId xmlns:a16="http://schemas.microsoft.com/office/drawing/2014/main" id="{929F966E-B970-4D98-9608-2404261C2D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9064" y="3675652"/>
                <a:ext cx="715161" cy="461665"/>
              </a:xfrm>
              <a:prstGeom prst="rect">
                <a:avLst/>
              </a:prstGeom>
              <a:blipFill>
                <a:blip r:embed="rId11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直線單箭頭接點 42">
            <a:extLst>
              <a:ext uri="{FF2B5EF4-FFF2-40B4-BE49-F238E27FC236}">
                <a16:creationId xmlns:a16="http://schemas.microsoft.com/office/drawing/2014/main" id="{D024C4C0-4D5B-4093-88F4-175D5B675665}"/>
              </a:ext>
            </a:extLst>
          </p:cNvPr>
          <p:cNvCxnSpPr>
            <a:cxnSpLocks/>
          </p:cNvCxnSpPr>
          <p:nvPr/>
        </p:nvCxnSpPr>
        <p:spPr>
          <a:xfrm flipV="1">
            <a:off x="6065240" y="4171782"/>
            <a:ext cx="0" cy="508876"/>
          </a:xfrm>
          <a:prstGeom prst="straightConnector1">
            <a:avLst/>
          </a:prstGeom>
          <a:noFill/>
          <a:ln w="25400" cap="flat" cmpd="sng" algn="ctr">
            <a:solidFill>
              <a:srgbClr val="0000FF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6" name="直線單箭頭接點 43">
            <a:extLst>
              <a:ext uri="{FF2B5EF4-FFF2-40B4-BE49-F238E27FC236}">
                <a16:creationId xmlns:a16="http://schemas.microsoft.com/office/drawing/2014/main" id="{D3CA4BBA-C8DA-4B03-9A5E-B9FBB612C075}"/>
              </a:ext>
            </a:extLst>
          </p:cNvPr>
          <p:cNvCxnSpPr>
            <a:cxnSpLocks/>
          </p:cNvCxnSpPr>
          <p:nvPr/>
        </p:nvCxnSpPr>
        <p:spPr>
          <a:xfrm>
            <a:off x="5483163" y="4451621"/>
            <a:ext cx="1145867" cy="0"/>
          </a:xfrm>
          <a:prstGeom prst="straightConnector1">
            <a:avLst/>
          </a:prstGeom>
          <a:noFill/>
          <a:ln w="25400" cap="flat" cmpd="sng" algn="ctr">
            <a:solidFill>
              <a:srgbClr val="0000FF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47" name="直線單箭頭接點 44">
            <a:extLst>
              <a:ext uri="{FF2B5EF4-FFF2-40B4-BE49-F238E27FC236}">
                <a16:creationId xmlns:a16="http://schemas.microsoft.com/office/drawing/2014/main" id="{AF94A441-370D-4AD4-A876-743C6A923E44}"/>
              </a:ext>
            </a:extLst>
          </p:cNvPr>
          <p:cNvCxnSpPr>
            <a:cxnSpLocks/>
          </p:cNvCxnSpPr>
          <p:nvPr/>
        </p:nvCxnSpPr>
        <p:spPr>
          <a:xfrm flipV="1">
            <a:off x="5483163" y="4169772"/>
            <a:ext cx="0" cy="271494"/>
          </a:xfrm>
          <a:prstGeom prst="straightConnector1">
            <a:avLst/>
          </a:prstGeom>
          <a:noFill/>
          <a:ln w="25400" cap="flat" cmpd="sng" algn="ctr">
            <a:solidFill>
              <a:srgbClr val="0000FF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8" name="直線單箭頭接點 45">
            <a:extLst>
              <a:ext uri="{FF2B5EF4-FFF2-40B4-BE49-F238E27FC236}">
                <a16:creationId xmlns:a16="http://schemas.microsoft.com/office/drawing/2014/main" id="{EDE0455E-3719-40AE-B28B-5E8B5ED7E801}"/>
              </a:ext>
            </a:extLst>
          </p:cNvPr>
          <p:cNvCxnSpPr>
            <a:cxnSpLocks/>
          </p:cNvCxnSpPr>
          <p:nvPr/>
        </p:nvCxnSpPr>
        <p:spPr>
          <a:xfrm flipV="1">
            <a:off x="6629030" y="4169772"/>
            <a:ext cx="0" cy="271494"/>
          </a:xfrm>
          <a:prstGeom prst="straightConnector1">
            <a:avLst/>
          </a:prstGeom>
          <a:noFill/>
          <a:ln w="25400" cap="flat" cmpd="sng" algn="ctr">
            <a:solidFill>
              <a:srgbClr val="0000FF"/>
            </a:solidFill>
            <a:prstDash val="solid"/>
            <a:miter lim="800000"/>
            <a:tailEnd type="triangle"/>
          </a:ln>
          <a:effectLst/>
        </p:spPr>
      </p:cxnSp>
      <p:sp>
        <p:nvSpPr>
          <p:cNvPr id="49" name="矩形 48">
            <a:extLst>
              <a:ext uri="{FF2B5EF4-FFF2-40B4-BE49-F238E27FC236}">
                <a16:creationId xmlns:a16="http://schemas.microsoft.com/office/drawing/2014/main" id="{509855C9-EBCC-4ACC-A6C3-97F5A6B164B3}"/>
              </a:ext>
            </a:extLst>
          </p:cNvPr>
          <p:cNvSpPr/>
          <p:nvPr/>
        </p:nvSpPr>
        <p:spPr>
          <a:xfrm>
            <a:off x="8729146" y="3638429"/>
            <a:ext cx="288000" cy="540000"/>
          </a:xfrm>
          <a:prstGeom prst="rect">
            <a:avLst/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文字方塊 48">
                <a:extLst>
                  <a:ext uri="{FF2B5EF4-FFF2-40B4-BE49-F238E27FC236}">
                    <a16:creationId xmlns:a16="http://schemas.microsoft.com/office/drawing/2014/main" id="{D4DC085F-092E-4ACC-B97A-B449CF047D4D}"/>
                  </a:ext>
                </a:extLst>
              </p:cNvPr>
              <p:cNvSpPr txBox="1"/>
              <p:nvPr/>
            </p:nvSpPr>
            <p:spPr>
              <a:xfrm>
                <a:off x="8537387" y="3675972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50" name="文字方塊 48">
                <a:extLst>
                  <a:ext uri="{FF2B5EF4-FFF2-40B4-BE49-F238E27FC236}">
                    <a16:creationId xmlns:a16="http://schemas.microsoft.com/office/drawing/2014/main" id="{D4DC085F-092E-4ACC-B97A-B449CF047D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7387" y="3675972"/>
                <a:ext cx="715161" cy="46166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矩形 50">
            <a:extLst>
              <a:ext uri="{FF2B5EF4-FFF2-40B4-BE49-F238E27FC236}">
                <a16:creationId xmlns:a16="http://schemas.microsoft.com/office/drawing/2014/main" id="{AB758357-148A-4E49-8DD8-A9F9583E14F1}"/>
              </a:ext>
            </a:extLst>
          </p:cNvPr>
          <p:cNvSpPr/>
          <p:nvPr/>
        </p:nvSpPr>
        <p:spPr>
          <a:xfrm>
            <a:off x="8156768" y="3638429"/>
            <a:ext cx="288000" cy="540000"/>
          </a:xfrm>
          <a:prstGeom prst="rect">
            <a:avLst/>
          </a:prstGeom>
          <a:gradFill rotWithShape="1">
            <a:gsLst>
              <a:gs pos="0">
                <a:srgbClr val="FFC000">
                  <a:lumMod val="110000"/>
                  <a:satMod val="105000"/>
                  <a:tint val="67000"/>
                </a:srgbClr>
              </a:gs>
              <a:gs pos="50000">
                <a:srgbClr val="FFC000">
                  <a:lumMod val="105000"/>
                  <a:satMod val="103000"/>
                  <a:tint val="73000"/>
                </a:srgbClr>
              </a:gs>
              <a:gs pos="100000">
                <a:srgbClr val="FFC000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FFC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文字方塊 50">
                <a:extLst>
                  <a:ext uri="{FF2B5EF4-FFF2-40B4-BE49-F238E27FC236}">
                    <a16:creationId xmlns:a16="http://schemas.microsoft.com/office/drawing/2014/main" id="{2F928C3E-BC74-436F-9275-DFFF64761919}"/>
                  </a:ext>
                </a:extLst>
              </p:cNvPr>
              <p:cNvSpPr txBox="1"/>
              <p:nvPr/>
            </p:nvSpPr>
            <p:spPr>
              <a:xfrm>
                <a:off x="7975283" y="3686246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52" name="文字方塊 50">
                <a:extLst>
                  <a:ext uri="{FF2B5EF4-FFF2-40B4-BE49-F238E27FC236}">
                    <a16:creationId xmlns:a16="http://schemas.microsoft.com/office/drawing/2014/main" id="{2F928C3E-BC74-436F-9275-DFFF647619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5283" y="3686246"/>
                <a:ext cx="715161" cy="46166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矩形 52">
            <a:extLst>
              <a:ext uri="{FF2B5EF4-FFF2-40B4-BE49-F238E27FC236}">
                <a16:creationId xmlns:a16="http://schemas.microsoft.com/office/drawing/2014/main" id="{0374AB35-F388-4743-8630-E21D3CAF3823}"/>
              </a:ext>
            </a:extLst>
          </p:cNvPr>
          <p:cNvSpPr/>
          <p:nvPr/>
        </p:nvSpPr>
        <p:spPr>
          <a:xfrm>
            <a:off x="7594665" y="3638429"/>
            <a:ext cx="288000" cy="540000"/>
          </a:xfrm>
          <a:prstGeom prst="rect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文字方塊 52">
                <a:extLst>
                  <a:ext uri="{FF2B5EF4-FFF2-40B4-BE49-F238E27FC236}">
                    <a16:creationId xmlns:a16="http://schemas.microsoft.com/office/drawing/2014/main" id="{42371904-9D32-473C-BA14-F0B6FCA13C25}"/>
                  </a:ext>
                </a:extLst>
              </p:cNvPr>
              <p:cNvSpPr txBox="1"/>
              <p:nvPr/>
            </p:nvSpPr>
            <p:spPr>
              <a:xfrm>
                <a:off x="7413180" y="3686246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54" name="文字方塊 52">
                <a:extLst>
                  <a:ext uri="{FF2B5EF4-FFF2-40B4-BE49-F238E27FC236}">
                    <a16:creationId xmlns:a16="http://schemas.microsoft.com/office/drawing/2014/main" id="{42371904-9D32-473C-BA14-F0B6FCA13C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3180" y="3686246"/>
                <a:ext cx="715161" cy="461665"/>
              </a:xfrm>
              <a:prstGeom prst="rect">
                <a:avLst/>
              </a:prstGeom>
              <a:blipFill>
                <a:blip r:embed="rId14"/>
                <a:stretch>
                  <a:fillRect b="-10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5" name="直線單箭頭接點 53">
            <a:extLst>
              <a:ext uri="{FF2B5EF4-FFF2-40B4-BE49-F238E27FC236}">
                <a16:creationId xmlns:a16="http://schemas.microsoft.com/office/drawing/2014/main" id="{FA9EDD5F-6AE2-4C23-99CB-2DA99BE92C47}"/>
              </a:ext>
            </a:extLst>
          </p:cNvPr>
          <p:cNvCxnSpPr>
            <a:cxnSpLocks/>
          </p:cNvCxnSpPr>
          <p:nvPr/>
        </p:nvCxnSpPr>
        <p:spPr>
          <a:xfrm flipV="1">
            <a:off x="8309356" y="4182376"/>
            <a:ext cx="0" cy="508876"/>
          </a:xfrm>
          <a:prstGeom prst="straightConnector1">
            <a:avLst/>
          </a:prstGeom>
          <a:noFill/>
          <a:ln w="25400" cap="flat" cmpd="sng" algn="ctr">
            <a:solidFill>
              <a:srgbClr val="0000FF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56" name="直線單箭頭接點 54">
            <a:extLst>
              <a:ext uri="{FF2B5EF4-FFF2-40B4-BE49-F238E27FC236}">
                <a16:creationId xmlns:a16="http://schemas.microsoft.com/office/drawing/2014/main" id="{051735C3-ACD4-4DCF-83A6-510922799E74}"/>
              </a:ext>
            </a:extLst>
          </p:cNvPr>
          <p:cNvCxnSpPr>
            <a:cxnSpLocks/>
          </p:cNvCxnSpPr>
          <p:nvPr/>
        </p:nvCxnSpPr>
        <p:spPr>
          <a:xfrm>
            <a:off x="7727279" y="4462215"/>
            <a:ext cx="1145867" cy="0"/>
          </a:xfrm>
          <a:prstGeom prst="straightConnector1">
            <a:avLst/>
          </a:prstGeom>
          <a:noFill/>
          <a:ln w="25400" cap="flat" cmpd="sng" algn="ctr">
            <a:solidFill>
              <a:srgbClr val="0000FF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57" name="直線單箭頭接點 55">
            <a:extLst>
              <a:ext uri="{FF2B5EF4-FFF2-40B4-BE49-F238E27FC236}">
                <a16:creationId xmlns:a16="http://schemas.microsoft.com/office/drawing/2014/main" id="{73EF5414-B48D-421C-83BC-4076B476663B}"/>
              </a:ext>
            </a:extLst>
          </p:cNvPr>
          <p:cNvCxnSpPr>
            <a:cxnSpLocks/>
          </p:cNvCxnSpPr>
          <p:nvPr/>
        </p:nvCxnSpPr>
        <p:spPr>
          <a:xfrm flipV="1">
            <a:off x="7727279" y="4180366"/>
            <a:ext cx="0" cy="271494"/>
          </a:xfrm>
          <a:prstGeom prst="straightConnector1">
            <a:avLst/>
          </a:prstGeom>
          <a:noFill/>
          <a:ln w="25400" cap="flat" cmpd="sng" algn="ctr">
            <a:solidFill>
              <a:srgbClr val="0000FF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58" name="直線單箭頭接點 56">
            <a:extLst>
              <a:ext uri="{FF2B5EF4-FFF2-40B4-BE49-F238E27FC236}">
                <a16:creationId xmlns:a16="http://schemas.microsoft.com/office/drawing/2014/main" id="{0CA9D969-FB8A-4695-A0DC-ED821FF8CDB3}"/>
              </a:ext>
            </a:extLst>
          </p:cNvPr>
          <p:cNvCxnSpPr>
            <a:cxnSpLocks/>
          </p:cNvCxnSpPr>
          <p:nvPr/>
        </p:nvCxnSpPr>
        <p:spPr>
          <a:xfrm flipH="1" flipV="1">
            <a:off x="8862856" y="4209146"/>
            <a:ext cx="0" cy="242714"/>
          </a:xfrm>
          <a:prstGeom prst="straightConnector1">
            <a:avLst/>
          </a:prstGeom>
          <a:noFill/>
          <a:ln w="25400" cap="flat" cmpd="sng" algn="ctr">
            <a:solidFill>
              <a:srgbClr val="0000FF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9" name="矩形 58">
            <a:extLst>
              <a:ext uri="{FF2B5EF4-FFF2-40B4-BE49-F238E27FC236}">
                <a16:creationId xmlns:a16="http://schemas.microsoft.com/office/drawing/2014/main" id="{2F51FF8B-B069-402E-B1CA-1238499AD3DB}"/>
              </a:ext>
            </a:extLst>
          </p:cNvPr>
          <p:cNvSpPr/>
          <p:nvPr/>
        </p:nvSpPr>
        <p:spPr>
          <a:xfrm>
            <a:off x="10981850" y="3652017"/>
            <a:ext cx="288000" cy="540000"/>
          </a:xfrm>
          <a:prstGeom prst="rect">
            <a:avLst/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文字方塊 59">
                <a:extLst>
                  <a:ext uri="{FF2B5EF4-FFF2-40B4-BE49-F238E27FC236}">
                    <a16:creationId xmlns:a16="http://schemas.microsoft.com/office/drawing/2014/main" id="{8D2579E3-D824-4F47-A490-7BFB6DA9C758}"/>
                  </a:ext>
                </a:extLst>
              </p:cNvPr>
              <p:cNvSpPr txBox="1"/>
              <p:nvPr/>
            </p:nvSpPr>
            <p:spPr>
              <a:xfrm>
                <a:off x="10790091" y="3689560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60" name="文字方塊 59">
                <a:extLst>
                  <a:ext uri="{FF2B5EF4-FFF2-40B4-BE49-F238E27FC236}">
                    <a16:creationId xmlns:a16="http://schemas.microsoft.com/office/drawing/2014/main" id="{8D2579E3-D824-4F47-A490-7BFB6DA9C7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90091" y="3689560"/>
                <a:ext cx="715161" cy="46166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矩形 60">
            <a:extLst>
              <a:ext uri="{FF2B5EF4-FFF2-40B4-BE49-F238E27FC236}">
                <a16:creationId xmlns:a16="http://schemas.microsoft.com/office/drawing/2014/main" id="{8DEA95A5-A3FD-4A4D-A36F-66A5880ACC7A}"/>
              </a:ext>
            </a:extLst>
          </p:cNvPr>
          <p:cNvSpPr/>
          <p:nvPr/>
        </p:nvSpPr>
        <p:spPr>
          <a:xfrm>
            <a:off x="10409472" y="3652017"/>
            <a:ext cx="288000" cy="540000"/>
          </a:xfrm>
          <a:prstGeom prst="rect">
            <a:avLst/>
          </a:prstGeom>
          <a:gradFill rotWithShape="1">
            <a:gsLst>
              <a:gs pos="0">
                <a:srgbClr val="FFC000">
                  <a:lumMod val="110000"/>
                  <a:satMod val="105000"/>
                  <a:tint val="67000"/>
                </a:srgbClr>
              </a:gs>
              <a:gs pos="50000">
                <a:srgbClr val="FFC000">
                  <a:lumMod val="105000"/>
                  <a:satMod val="103000"/>
                  <a:tint val="73000"/>
                </a:srgbClr>
              </a:gs>
              <a:gs pos="100000">
                <a:srgbClr val="FFC000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FFC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文字方塊 61">
                <a:extLst>
                  <a:ext uri="{FF2B5EF4-FFF2-40B4-BE49-F238E27FC236}">
                    <a16:creationId xmlns:a16="http://schemas.microsoft.com/office/drawing/2014/main" id="{533C18EC-F19E-4BF8-A4A2-05805206B5E4}"/>
                  </a:ext>
                </a:extLst>
              </p:cNvPr>
              <p:cNvSpPr txBox="1"/>
              <p:nvPr/>
            </p:nvSpPr>
            <p:spPr>
              <a:xfrm>
                <a:off x="10227987" y="3699834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62" name="文字方塊 61">
                <a:extLst>
                  <a:ext uri="{FF2B5EF4-FFF2-40B4-BE49-F238E27FC236}">
                    <a16:creationId xmlns:a16="http://schemas.microsoft.com/office/drawing/2014/main" id="{533C18EC-F19E-4BF8-A4A2-05805206B5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27987" y="3699834"/>
                <a:ext cx="715161" cy="46166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3" name="群組 77">
            <a:extLst>
              <a:ext uri="{FF2B5EF4-FFF2-40B4-BE49-F238E27FC236}">
                <a16:creationId xmlns:a16="http://schemas.microsoft.com/office/drawing/2014/main" id="{F5ADD7C3-D835-4614-A5CF-4D0DCCA92D23}"/>
              </a:ext>
            </a:extLst>
          </p:cNvPr>
          <p:cNvGrpSpPr/>
          <p:nvPr/>
        </p:nvGrpSpPr>
        <p:grpSpPr>
          <a:xfrm>
            <a:off x="9665884" y="3652017"/>
            <a:ext cx="715161" cy="540000"/>
            <a:chOff x="7174951" y="3803115"/>
            <a:chExt cx="715161" cy="540000"/>
          </a:xfrm>
        </p:grpSpPr>
        <p:sp>
          <p:nvSpPr>
            <p:cNvPr id="64" name="矩形 63">
              <a:extLst>
                <a:ext uri="{FF2B5EF4-FFF2-40B4-BE49-F238E27FC236}">
                  <a16:creationId xmlns:a16="http://schemas.microsoft.com/office/drawing/2014/main" id="{7F7B1476-A728-47AE-A5C2-2AD9AD6A8E75}"/>
                </a:ext>
              </a:extLst>
            </p:cNvPr>
            <p:cNvSpPr/>
            <p:nvPr/>
          </p:nvSpPr>
          <p:spPr>
            <a:xfrm>
              <a:off x="7356436" y="3803115"/>
              <a:ext cx="288000" cy="540000"/>
            </a:xfrm>
            <a:prstGeom prst="rect">
              <a:avLst/>
            </a:prstGeom>
            <a:gradFill rotWithShape="1">
              <a:gsLst>
                <a:gs pos="0">
                  <a:srgbClr val="ED7D31">
                    <a:lumMod val="110000"/>
                    <a:satMod val="105000"/>
                    <a:tint val="67000"/>
                  </a:srgbClr>
                </a:gs>
                <a:gs pos="50000">
                  <a:srgbClr val="ED7D31">
                    <a:lumMod val="105000"/>
                    <a:satMod val="103000"/>
                    <a:tint val="73000"/>
                  </a:srgbClr>
                </a:gs>
                <a:gs pos="100000">
                  <a:srgbClr val="ED7D31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ED7D3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文字方塊 63">
                  <a:extLst>
                    <a:ext uri="{FF2B5EF4-FFF2-40B4-BE49-F238E27FC236}">
                      <a16:creationId xmlns:a16="http://schemas.microsoft.com/office/drawing/2014/main" id="{C3EC488F-A4FC-422D-A82D-C0365A389B27}"/>
                    </a:ext>
                  </a:extLst>
                </p:cNvPr>
                <p:cNvSpPr txBox="1"/>
                <p:nvPr/>
              </p:nvSpPr>
              <p:spPr>
                <a:xfrm>
                  <a:off x="7174951" y="3850932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64" name="文字方塊 63">
                  <a:extLst>
                    <a:ext uri="{FF2B5EF4-FFF2-40B4-BE49-F238E27FC236}">
                      <a16:creationId xmlns:a16="http://schemas.microsoft.com/office/drawing/2014/main" id="{C3EC488F-A4FC-422D-A82D-C0365A389B2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74951" y="3850932"/>
                  <a:ext cx="715161" cy="461665"/>
                </a:xfrm>
                <a:prstGeom prst="rect">
                  <a:avLst/>
                </a:prstGeom>
                <a:blipFill>
                  <a:blip r:embed="rId17"/>
                  <a:stretch>
                    <a:fillRect b="-1066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66" name="直線單箭頭接點 64">
            <a:extLst>
              <a:ext uri="{FF2B5EF4-FFF2-40B4-BE49-F238E27FC236}">
                <a16:creationId xmlns:a16="http://schemas.microsoft.com/office/drawing/2014/main" id="{753FAE27-7907-472D-9C21-B2D83A55BB52}"/>
              </a:ext>
            </a:extLst>
          </p:cNvPr>
          <p:cNvCxnSpPr>
            <a:cxnSpLocks/>
          </p:cNvCxnSpPr>
          <p:nvPr/>
        </p:nvCxnSpPr>
        <p:spPr>
          <a:xfrm flipV="1">
            <a:off x="10562060" y="4195964"/>
            <a:ext cx="0" cy="508876"/>
          </a:xfrm>
          <a:prstGeom prst="straightConnector1">
            <a:avLst/>
          </a:prstGeom>
          <a:noFill/>
          <a:ln w="25400" cap="flat" cmpd="sng" algn="ctr">
            <a:solidFill>
              <a:srgbClr val="0000FF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67" name="直線單箭頭接點 65">
            <a:extLst>
              <a:ext uri="{FF2B5EF4-FFF2-40B4-BE49-F238E27FC236}">
                <a16:creationId xmlns:a16="http://schemas.microsoft.com/office/drawing/2014/main" id="{D697AD04-AB6E-4940-B38B-0D50BD8F1DB9}"/>
              </a:ext>
            </a:extLst>
          </p:cNvPr>
          <p:cNvCxnSpPr>
            <a:cxnSpLocks/>
          </p:cNvCxnSpPr>
          <p:nvPr/>
        </p:nvCxnSpPr>
        <p:spPr>
          <a:xfrm>
            <a:off x="9979983" y="4475803"/>
            <a:ext cx="1145867" cy="0"/>
          </a:xfrm>
          <a:prstGeom prst="straightConnector1">
            <a:avLst/>
          </a:prstGeom>
          <a:noFill/>
          <a:ln w="25400" cap="flat" cmpd="sng" algn="ctr">
            <a:solidFill>
              <a:srgbClr val="0000FF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68" name="直線單箭頭接點 66">
            <a:extLst>
              <a:ext uri="{FF2B5EF4-FFF2-40B4-BE49-F238E27FC236}">
                <a16:creationId xmlns:a16="http://schemas.microsoft.com/office/drawing/2014/main" id="{AA3ED7E9-E9CC-4BFA-90F5-A7B46C32E877}"/>
              </a:ext>
            </a:extLst>
          </p:cNvPr>
          <p:cNvCxnSpPr>
            <a:cxnSpLocks/>
          </p:cNvCxnSpPr>
          <p:nvPr/>
        </p:nvCxnSpPr>
        <p:spPr>
          <a:xfrm flipV="1">
            <a:off x="9979983" y="4193954"/>
            <a:ext cx="0" cy="271494"/>
          </a:xfrm>
          <a:prstGeom prst="straightConnector1">
            <a:avLst/>
          </a:prstGeom>
          <a:noFill/>
          <a:ln w="25400" cap="flat" cmpd="sng" algn="ctr">
            <a:solidFill>
              <a:srgbClr val="0000FF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69" name="直線單箭頭接點 67">
            <a:extLst>
              <a:ext uri="{FF2B5EF4-FFF2-40B4-BE49-F238E27FC236}">
                <a16:creationId xmlns:a16="http://schemas.microsoft.com/office/drawing/2014/main" id="{FDFDB914-AC67-447D-BD0F-78EF74B71948}"/>
              </a:ext>
            </a:extLst>
          </p:cNvPr>
          <p:cNvCxnSpPr>
            <a:cxnSpLocks/>
          </p:cNvCxnSpPr>
          <p:nvPr/>
        </p:nvCxnSpPr>
        <p:spPr>
          <a:xfrm flipV="1">
            <a:off x="11125850" y="4193954"/>
            <a:ext cx="0" cy="271494"/>
          </a:xfrm>
          <a:prstGeom prst="straightConnector1">
            <a:avLst/>
          </a:prstGeom>
          <a:noFill/>
          <a:ln w="25400" cap="flat" cmpd="sng" algn="ctr">
            <a:solidFill>
              <a:srgbClr val="0000FF"/>
            </a:solidFill>
            <a:prstDash val="solid"/>
            <a:miter lim="800000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文字方塊 68">
                <a:extLst>
                  <a:ext uri="{FF2B5EF4-FFF2-40B4-BE49-F238E27FC236}">
                    <a16:creationId xmlns:a16="http://schemas.microsoft.com/office/drawing/2014/main" id="{299201A6-C7CC-4F23-995E-F497C9095F7C}"/>
                  </a:ext>
                </a:extLst>
              </p:cNvPr>
              <p:cNvSpPr txBox="1"/>
              <p:nvPr/>
            </p:nvSpPr>
            <p:spPr>
              <a:xfrm>
                <a:off x="10217773" y="4809872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70" name="文字方塊 68">
                <a:extLst>
                  <a:ext uri="{FF2B5EF4-FFF2-40B4-BE49-F238E27FC236}">
                    <a16:creationId xmlns:a16="http://schemas.microsoft.com/office/drawing/2014/main" id="{299201A6-C7CC-4F23-995E-F497C9095F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17773" y="4809872"/>
                <a:ext cx="715161" cy="461665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文字方塊 69">
                <a:extLst>
                  <a:ext uri="{FF2B5EF4-FFF2-40B4-BE49-F238E27FC236}">
                    <a16:creationId xmlns:a16="http://schemas.microsoft.com/office/drawing/2014/main" id="{136E4718-A150-4CF9-AC1D-EF6A13EB9578}"/>
                  </a:ext>
                </a:extLst>
              </p:cNvPr>
              <p:cNvSpPr txBox="1"/>
              <p:nvPr/>
            </p:nvSpPr>
            <p:spPr>
              <a:xfrm>
                <a:off x="7970099" y="4798799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71" name="文字方塊 69">
                <a:extLst>
                  <a:ext uri="{FF2B5EF4-FFF2-40B4-BE49-F238E27FC236}">
                    <a16:creationId xmlns:a16="http://schemas.microsoft.com/office/drawing/2014/main" id="{136E4718-A150-4CF9-AC1D-EF6A13EB95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0099" y="4798799"/>
                <a:ext cx="715161" cy="461665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文字方塊 70">
                <a:extLst>
                  <a:ext uri="{FF2B5EF4-FFF2-40B4-BE49-F238E27FC236}">
                    <a16:creationId xmlns:a16="http://schemas.microsoft.com/office/drawing/2014/main" id="{4AD374FC-9D89-45DE-9B31-8D373F109DAC}"/>
                  </a:ext>
                </a:extLst>
              </p:cNvPr>
              <p:cNvSpPr txBox="1"/>
              <p:nvPr/>
            </p:nvSpPr>
            <p:spPr>
              <a:xfrm>
                <a:off x="5757844" y="4798799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72" name="文字方塊 70">
                <a:extLst>
                  <a:ext uri="{FF2B5EF4-FFF2-40B4-BE49-F238E27FC236}">
                    <a16:creationId xmlns:a16="http://schemas.microsoft.com/office/drawing/2014/main" id="{4AD374FC-9D89-45DE-9B31-8D373F109D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7844" y="4798799"/>
                <a:ext cx="715161" cy="461665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文字方塊 71">
                <a:extLst>
                  <a:ext uri="{FF2B5EF4-FFF2-40B4-BE49-F238E27FC236}">
                    <a16:creationId xmlns:a16="http://schemas.microsoft.com/office/drawing/2014/main" id="{A7A88752-A919-4950-B251-B731AC0372B5}"/>
                  </a:ext>
                </a:extLst>
              </p:cNvPr>
              <p:cNvSpPr txBox="1"/>
              <p:nvPr/>
            </p:nvSpPr>
            <p:spPr>
              <a:xfrm>
                <a:off x="3464736" y="4791333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73" name="文字方塊 71">
                <a:extLst>
                  <a:ext uri="{FF2B5EF4-FFF2-40B4-BE49-F238E27FC236}">
                    <a16:creationId xmlns:a16="http://schemas.microsoft.com/office/drawing/2014/main" id="{A7A88752-A919-4950-B251-B731AC0372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4736" y="4791333"/>
                <a:ext cx="715161" cy="461665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文字方塊 73">
                <a:extLst>
                  <a:ext uri="{FF2B5EF4-FFF2-40B4-BE49-F238E27FC236}">
                    <a16:creationId xmlns:a16="http://schemas.microsoft.com/office/drawing/2014/main" id="{E44D86F6-FF22-4EAD-A0C2-1BAADE8983EA}"/>
                  </a:ext>
                </a:extLst>
              </p:cNvPr>
              <p:cNvSpPr txBox="1"/>
              <p:nvPr/>
            </p:nvSpPr>
            <p:spPr>
              <a:xfrm>
                <a:off x="2892903" y="1429679"/>
                <a:ext cx="1485791" cy="3812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  <m:r>
                        <a:rPr kumimoji="0" lang="en-US" altLang="zh-TW" sz="24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𝑞</m:t>
                          </m:r>
                        </m:sup>
                      </m:sSup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74" name="文字方塊 73">
                <a:extLst>
                  <a:ext uri="{FF2B5EF4-FFF2-40B4-BE49-F238E27FC236}">
                    <a16:creationId xmlns:a16="http://schemas.microsoft.com/office/drawing/2014/main" id="{E44D86F6-FF22-4EAD-A0C2-1BAADE8983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2903" y="1429679"/>
                <a:ext cx="1485791" cy="381258"/>
              </a:xfrm>
              <a:prstGeom prst="rect">
                <a:avLst/>
              </a:prstGeom>
              <a:blipFill>
                <a:blip r:embed="rId22"/>
                <a:stretch>
                  <a:fillRect l="-4527" t="-1613" r="-1646" b="-2580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文字方塊 74">
                <a:extLst>
                  <a:ext uri="{FF2B5EF4-FFF2-40B4-BE49-F238E27FC236}">
                    <a16:creationId xmlns:a16="http://schemas.microsoft.com/office/drawing/2014/main" id="{BC2FB289-726F-4B3D-8A2A-D10E6B4FEA6D}"/>
                  </a:ext>
                </a:extLst>
              </p:cNvPr>
              <p:cNvSpPr txBox="1"/>
              <p:nvPr/>
            </p:nvSpPr>
            <p:spPr>
              <a:xfrm>
                <a:off x="2892852" y="2034813"/>
                <a:ext cx="1497782" cy="3812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  <m:r>
                        <a:rPr kumimoji="0" lang="en-US" altLang="zh-TW" sz="24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75" name="文字方塊 74">
                <a:extLst>
                  <a:ext uri="{FF2B5EF4-FFF2-40B4-BE49-F238E27FC236}">
                    <a16:creationId xmlns:a16="http://schemas.microsoft.com/office/drawing/2014/main" id="{BC2FB289-726F-4B3D-8A2A-D10E6B4FEA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2852" y="2034813"/>
                <a:ext cx="1497782" cy="381258"/>
              </a:xfrm>
              <a:prstGeom prst="rect">
                <a:avLst/>
              </a:prstGeom>
              <a:blipFill>
                <a:blip r:embed="rId23"/>
                <a:stretch>
                  <a:fillRect l="-4490" t="-1613" r="-1633" b="-80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文字方塊 75">
                <a:extLst>
                  <a:ext uri="{FF2B5EF4-FFF2-40B4-BE49-F238E27FC236}">
                    <a16:creationId xmlns:a16="http://schemas.microsoft.com/office/drawing/2014/main" id="{81735BE0-0334-4F31-9B55-E610F8E599C3}"/>
                  </a:ext>
                </a:extLst>
              </p:cNvPr>
              <p:cNvSpPr txBox="1"/>
              <p:nvPr/>
            </p:nvSpPr>
            <p:spPr>
              <a:xfrm>
                <a:off x="2903561" y="2618918"/>
                <a:ext cx="1487074" cy="3812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  <m:r>
                        <a:rPr kumimoji="0" lang="en-US" altLang="zh-TW" sz="24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𝑣</m:t>
                          </m:r>
                        </m:sup>
                      </m:sSup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76" name="文字方塊 75">
                <a:extLst>
                  <a:ext uri="{FF2B5EF4-FFF2-40B4-BE49-F238E27FC236}">
                    <a16:creationId xmlns:a16="http://schemas.microsoft.com/office/drawing/2014/main" id="{81735BE0-0334-4F31-9B55-E610F8E599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3561" y="2618918"/>
                <a:ext cx="1487074" cy="381258"/>
              </a:xfrm>
              <a:prstGeom prst="rect">
                <a:avLst/>
              </a:prstGeom>
              <a:blipFill>
                <a:blip r:embed="rId24"/>
                <a:stretch>
                  <a:fillRect l="-2459" t="-1613" r="-1230" b="-64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7" name="群組 78">
            <a:extLst>
              <a:ext uri="{FF2B5EF4-FFF2-40B4-BE49-F238E27FC236}">
                <a16:creationId xmlns:a16="http://schemas.microsoft.com/office/drawing/2014/main" id="{3E7C8B86-08F5-43DD-B8D5-38DBFF76493D}"/>
              </a:ext>
            </a:extLst>
          </p:cNvPr>
          <p:cNvGrpSpPr/>
          <p:nvPr/>
        </p:nvGrpSpPr>
        <p:grpSpPr>
          <a:xfrm>
            <a:off x="5955530" y="59735"/>
            <a:ext cx="715161" cy="540000"/>
            <a:chOff x="7174951" y="3803115"/>
            <a:chExt cx="715161" cy="540000"/>
          </a:xfrm>
        </p:grpSpPr>
        <p:sp>
          <p:nvSpPr>
            <p:cNvPr id="78" name="矩形 77">
              <a:extLst>
                <a:ext uri="{FF2B5EF4-FFF2-40B4-BE49-F238E27FC236}">
                  <a16:creationId xmlns:a16="http://schemas.microsoft.com/office/drawing/2014/main" id="{8099B144-36C0-4C06-9E1A-5738BC8AADF3}"/>
                </a:ext>
              </a:extLst>
            </p:cNvPr>
            <p:cNvSpPr/>
            <p:nvPr/>
          </p:nvSpPr>
          <p:spPr>
            <a:xfrm>
              <a:off x="7356436" y="3803115"/>
              <a:ext cx="288000" cy="540000"/>
            </a:xfrm>
            <a:prstGeom prst="rect">
              <a:avLst/>
            </a:prstGeom>
            <a:gradFill rotWithShape="1">
              <a:gsLst>
                <a:gs pos="0">
                  <a:srgbClr val="ED7D31">
                    <a:lumMod val="110000"/>
                    <a:satMod val="105000"/>
                    <a:tint val="67000"/>
                  </a:srgbClr>
                </a:gs>
                <a:gs pos="50000">
                  <a:srgbClr val="ED7D31">
                    <a:lumMod val="105000"/>
                    <a:satMod val="103000"/>
                    <a:tint val="73000"/>
                  </a:srgbClr>
                </a:gs>
                <a:gs pos="100000">
                  <a:srgbClr val="ED7D31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ED7D3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文字方塊 80">
                  <a:extLst>
                    <a:ext uri="{FF2B5EF4-FFF2-40B4-BE49-F238E27FC236}">
                      <a16:creationId xmlns:a16="http://schemas.microsoft.com/office/drawing/2014/main" id="{A7781FBF-8F7A-4DBC-8ED6-DA6AD69B6DD8}"/>
                    </a:ext>
                  </a:extLst>
                </p:cNvPr>
                <p:cNvSpPr txBox="1"/>
                <p:nvPr/>
              </p:nvSpPr>
              <p:spPr>
                <a:xfrm>
                  <a:off x="7174951" y="3850932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81" name="文字方塊 80">
                  <a:extLst>
                    <a:ext uri="{FF2B5EF4-FFF2-40B4-BE49-F238E27FC236}">
                      <a16:creationId xmlns:a16="http://schemas.microsoft.com/office/drawing/2014/main" id="{A7781FBF-8F7A-4DBC-8ED6-DA6AD69B6D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74951" y="3850932"/>
                  <a:ext cx="715161" cy="461665"/>
                </a:xfrm>
                <a:prstGeom prst="rect">
                  <a:avLst/>
                </a:prstGeom>
                <a:blipFill>
                  <a:blip r:embed="rId25"/>
                  <a:stretch>
                    <a:fillRect b="-10526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0" name="群組 81">
            <a:extLst>
              <a:ext uri="{FF2B5EF4-FFF2-40B4-BE49-F238E27FC236}">
                <a16:creationId xmlns:a16="http://schemas.microsoft.com/office/drawing/2014/main" id="{2A2687C5-B416-4B18-A2A6-1364A2960F06}"/>
              </a:ext>
            </a:extLst>
          </p:cNvPr>
          <p:cNvGrpSpPr/>
          <p:nvPr/>
        </p:nvGrpSpPr>
        <p:grpSpPr>
          <a:xfrm>
            <a:off x="6299352" y="59735"/>
            <a:ext cx="715161" cy="540000"/>
            <a:chOff x="7174951" y="3803115"/>
            <a:chExt cx="715161" cy="540000"/>
          </a:xfrm>
        </p:grpSpPr>
        <p:sp>
          <p:nvSpPr>
            <p:cNvPr id="81" name="矩形 80">
              <a:extLst>
                <a:ext uri="{FF2B5EF4-FFF2-40B4-BE49-F238E27FC236}">
                  <a16:creationId xmlns:a16="http://schemas.microsoft.com/office/drawing/2014/main" id="{90661A75-5372-4698-B0D6-1DE81FB63646}"/>
                </a:ext>
              </a:extLst>
            </p:cNvPr>
            <p:cNvSpPr/>
            <p:nvPr/>
          </p:nvSpPr>
          <p:spPr>
            <a:xfrm>
              <a:off x="7356436" y="3803115"/>
              <a:ext cx="288000" cy="540000"/>
            </a:xfrm>
            <a:prstGeom prst="rect">
              <a:avLst/>
            </a:prstGeom>
            <a:gradFill rotWithShape="1">
              <a:gsLst>
                <a:gs pos="0">
                  <a:srgbClr val="ED7D31">
                    <a:lumMod val="110000"/>
                    <a:satMod val="105000"/>
                    <a:tint val="67000"/>
                  </a:srgbClr>
                </a:gs>
                <a:gs pos="50000">
                  <a:srgbClr val="ED7D31">
                    <a:lumMod val="105000"/>
                    <a:satMod val="103000"/>
                    <a:tint val="73000"/>
                  </a:srgbClr>
                </a:gs>
                <a:gs pos="100000">
                  <a:srgbClr val="ED7D31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ED7D3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文字方塊 83">
                  <a:extLst>
                    <a:ext uri="{FF2B5EF4-FFF2-40B4-BE49-F238E27FC236}">
                      <a16:creationId xmlns:a16="http://schemas.microsoft.com/office/drawing/2014/main" id="{A4521AC1-E903-4E56-B4D7-F386DD34A721}"/>
                    </a:ext>
                  </a:extLst>
                </p:cNvPr>
                <p:cNvSpPr txBox="1"/>
                <p:nvPr/>
              </p:nvSpPr>
              <p:spPr>
                <a:xfrm>
                  <a:off x="7174951" y="3850932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84" name="文字方塊 83">
                  <a:extLst>
                    <a:ext uri="{FF2B5EF4-FFF2-40B4-BE49-F238E27FC236}">
                      <a16:creationId xmlns:a16="http://schemas.microsoft.com/office/drawing/2014/main" id="{A4521AC1-E903-4E56-B4D7-F386DD34A72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74951" y="3850932"/>
                  <a:ext cx="715161" cy="461665"/>
                </a:xfrm>
                <a:prstGeom prst="rect">
                  <a:avLst/>
                </a:prstGeom>
                <a:blipFill>
                  <a:blip r:embed="rId26"/>
                  <a:stretch>
                    <a:fillRect b="-10526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3" name="群組 84">
            <a:extLst>
              <a:ext uri="{FF2B5EF4-FFF2-40B4-BE49-F238E27FC236}">
                <a16:creationId xmlns:a16="http://schemas.microsoft.com/office/drawing/2014/main" id="{66C70ACF-4C1F-4B26-AA59-345143A1C5E6}"/>
              </a:ext>
            </a:extLst>
          </p:cNvPr>
          <p:cNvGrpSpPr/>
          <p:nvPr/>
        </p:nvGrpSpPr>
        <p:grpSpPr>
          <a:xfrm>
            <a:off x="6643174" y="59735"/>
            <a:ext cx="715161" cy="540000"/>
            <a:chOff x="7174951" y="3803115"/>
            <a:chExt cx="715161" cy="540000"/>
          </a:xfrm>
        </p:grpSpPr>
        <p:sp>
          <p:nvSpPr>
            <p:cNvPr id="84" name="矩形 83">
              <a:extLst>
                <a:ext uri="{FF2B5EF4-FFF2-40B4-BE49-F238E27FC236}">
                  <a16:creationId xmlns:a16="http://schemas.microsoft.com/office/drawing/2014/main" id="{14DFF131-B5D4-44CC-A2AA-9651990971E1}"/>
                </a:ext>
              </a:extLst>
            </p:cNvPr>
            <p:cNvSpPr/>
            <p:nvPr/>
          </p:nvSpPr>
          <p:spPr>
            <a:xfrm>
              <a:off x="7356436" y="3803115"/>
              <a:ext cx="288000" cy="540000"/>
            </a:xfrm>
            <a:prstGeom prst="rect">
              <a:avLst/>
            </a:prstGeom>
            <a:gradFill rotWithShape="1">
              <a:gsLst>
                <a:gs pos="0">
                  <a:srgbClr val="ED7D31">
                    <a:lumMod val="110000"/>
                    <a:satMod val="105000"/>
                    <a:tint val="67000"/>
                  </a:srgbClr>
                </a:gs>
                <a:gs pos="50000">
                  <a:srgbClr val="ED7D31">
                    <a:lumMod val="105000"/>
                    <a:satMod val="103000"/>
                    <a:tint val="73000"/>
                  </a:srgbClr>
                </a:gs>
                <a:gs pos="100000">
                  <a:srgbClr val="ED7D31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ED7D3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文字方塊 86">
                  <a:extLst>
                    <a:ext uri="{FF2B5EF4-FFF2-40B4-BE49-F238E27FC236}">
                      <a16:creationId xmlns:a16="http://schemas.microsoft.com/office/drawing/2014/main" id="{78324DEE-4099-4EBA-A142-E146462A7AAC}"/>
                    </a:ext>
                  </a:extLst>
                </p:cNvPr>
                <p:cNvSpPr txBox="1"/>
                <p:nvPr/>
              </p:nvSpPr>
              <p:spPr>
                <a:xfrm>
                  <a:off x="7174951" y="3850932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87" name="文字方塊 86">
                  <a:extLst>
                    <a:ext uri="{FF2B5EF4-FFF2-40B4-BE49-F238E27FC236}">
                      <a16:creationId xmlns:a16="http://schemas.microsoft.com/office/drawing/2014/main" id="{78324DEE-4099-4EBA-A142-E146462A7A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74951" y="3850932"/>
                  <a:ext cx="715161" cy="461665"/>
                </a:xfrm>
                <a:prstGeom prst="rect">
                  <a:avLst/>
                </a:prstGeom>
                <a:blipFill>
                  <a:blip r:embed="rId27"/>
                  <a:stretch>
                    <a:fillRect b="-10526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6" name="群組 87">
            <a:extLst>
              <a:ext uri="{FF2B5EF4-FFF2-40B4-BE49-F238E27FC236}">
                <a16:creationId xmlns:a16="http://schemas.microsoft.com/office/drawing/2014/main" id="{FFA48CB8-413C-4827-A8A6-2AEC25BFAFA5}"/>
              </a:ext>
            </a:extLst>
          </p:cNvPr>
          <p:cNvGrpSpPr/>
          <p:nvPr/>
        </p:nvGrpSpPr>
        <p:grpSpPr>
          <a:xfrm>
            <a:off x="6986995" y="66607"/>
            <a:ext cx="715161" cy="540000"/>
            <a:chOff x="7174951" y="3803115"/>
            <a:chExt cx="715161" cy="540000"/>
          </a:xfrm>
        </p:grpSpPr>
        <p:sp>
          <p:nvSpPr>
            <p:cNvPr id="87" name="矩形 86">
              <a:extLst>
                <a:ext uri="{FF2B5EF4-FFF2-40B4-BE49-F238E27FC236}">
                  <a16:creationId xmlns:a16="http://schemas.microsoft.com/office/drawing/2014/main" id="{965EA6AF-281F-452E-B80C-B833DD37ABD0}"/>
                </a:ext>
              </a:extLst>
            </p:cNvPr>
            <p:cNvSpPr/>
            <p:nvPr/>
          </p:nvSpPr>
          <p:spPr>
            <a:xfrm>
              <a:off x="7356436" y="3803115"/>
              <a:ext cx="288000" cy="540000"/>
            </a:xfrm>
            <a:prstGeom prst="rect">
              <a:avLst/>
            </a:prstGeom>
            <a:gradFill rotWithShape="1">
              <a:gsLst>
                <a:gs pos="0">
                  <a:srgbClr val="ED7D31">
                    <a:lumMod val="110000"/>
                    <a:satMod val="105000"/>
                    <a:tint val="67000"/>
                  </a:srgbClr>
                </a:gs>
                <a:gs pos="50000">
                  <a:srgbClr val="ED7D31">
                    <a:lumMod val="105000"/>
                    <a:satMod val="103000"/>
                    <a:tint val="73000"/>
                  </a:srgbClr>
                </a:gs>
                <a:gs pos="100000">
                  <a:srgbClr val="ED7D31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ED7D3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文字方塊 89">
                  <a:extLst>
                    <a:ext uri="{FF2B5EF4-FFF2-40B4-BE49-F238E27FC236}">
                      <a16:creationId xmlns:a16="http://schemas.microsoft.com/office/drawing/2014/main" id="{FC59C7E7-99CA-4D3A-8AC1-52044D7AF8AA}"/>
                    </a:ext>
                  </a:extLst>
                </p:cNvPr>
                <p:cNvSpPr txBox="1"/>
                <p:nvPr/>
              </p:nvSpPr>
              <p:spPr>
                <a:xfrm>
                  <a:off x="7174951" y="3850932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90" name="文字方塊 89">
                  <a:extLst>
                    <a:ext uri="{FF2B5EF4-FFF2-40B4-BE49-F238E27FC236}">
                      <a16:creationId xmlns:a16="http://schemas.microsoft.com/office/drawing/2014/main" id="{FC59C7E7-99CA-4D3A-8AC1-52044D7AF8A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74951" y="3850932"/>
                  <a:ext cx="715161" cy="461665"/>
                </a:xfrm>
                <a:prstGeom prst="rect">
                  <a:avLst/>
                </a:prstGeom>
                <a:blipFill>
                  <a:blip r:embed="rId28"/>
                  <a:stretch>
                    <a:fillRect b="-1066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89" name="文字方塊 90">
            <a:extLst>
              <a:ext uri="{FF2B5EF4-FFF2-40B4-BE49-F238E27FC236}">
                <a16:creationId xmlns:a16="http://schemas.microsoft.com/office/drawing/2014/main" id="{E5AAAC7D-5867-46D2-8F43-CDF96B44C03F}"/>
              </a:ext>
            </a:extLst>
          </p:cNvPr>
          <p:cNvSpPr txBox="1"/>
          <p:nvPr/>
        </p:nvSpPr>
        <p:spPr>
          <a:xfrm>
            <a:off x="7546787" y="123333"/>
            <a:ext cx="348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=</a:t>
            </a:r>
            <a:endParaRPr kumimoji="0" lang="zh-TW" altLang="en-US" sz="280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grpSp>
        <p:nvGrpSpPr>
          <p:cNvPr id="90" name="群組 93">
            <a:extLst>
              <a:ext uri="{FF2B5EF4-FFF2-40B4-BE49-F238E27FC236}">
                <a16:creationId xmlns:a16="http://schemas.microsoft.com/office/drawing/2014/main" id="{2F94A9BB-757D-49B5-A390-1134BF3D7881}"/>
              </a:ext>
            </a:extLst>
          </p:cNvPr>
          <p:cNvGrpSpPr/>
          <p:nvPr/>
        </p:nvGrpSpPr>
        <p:grpSpPr>
          <a:xfrm>
            <a:off x="7987566" y="38399"/>
            <a:ext cx="639241" cy="608154"/>
            <a:chOff x="5091792" y="1543557"/>
            <a:chExt cx="639241" cy="608154"/>
          </a:xfrm>
        </p:grpSpPr>
        <p:sp>
          <p:nvSpPr>
            <p:cNvPr id="91" name="文字方塊 91">
              <a:extLst>
                <a:ext uri="{FF2B5EF4-FFF2-40B4-BE49-F238E27FC236}">
                  <a16:creationId xmlns:a16="http://schemas.microsoft.com/office/drawing/2014/main" id="{49D1F759-73B5-44A2-B25F-0D8CAB40C051}"/>
                </a:ext>
              </a:extLst>
            </p:cNvPr>
            <p:cNvSpPr txBox="1"/>
            <p:nvPr/>
          </p:nvSpPr>
          <p:spPr>
            <a:xfrm>
              <a:off x="5091792" y="1543557"/>
              <a:ext cx="639241" cy="608154"/>
            </a:xfrm>
            <a:prstGeom prst="rect">
              <a:avLst/>
            </a:prstGeom>
            <a:gradFill rotWithShape="1">
              <a:gsLst>
                <a:gs pos="0">
                  <a:srgbClr val="4472C4">
                    <a:lumMod val="110000"/>
                    <a:satMod val="105000"/>
                    <a:tint val="67000"/>
                  </a:srgbClr>
                </a:gs>
                <a:gs pos="50000">
                  <a:srgbClr val="4472C4">
                    <a:lumMod val="105000"/>
                    <a:satMod val="103000"/>
                    <a:tint val="73000"/>
                  </a:srgbClr>
                </a:gs>
                <a:gs pos="100000">
                  <a:srgbClr val="4472C4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文字方塊 92">
                  <a:extLst>
                    <a:ext uri="{FF2B5EF4-FFF2-40B4-BE49-F238E27FC236}">
                      <a16:creationId xmlns:a16="http://schemas.microsoft.com/office/drawing/2014/main" id="{9A07F579-82D4-48F9-A50F-7CE81F761110}"/>
                    </a:ext>
                  </a:extLst>
                </p:cNvPr>
                <p:cNvSpPr txBox="1"/>
                <p:nvPr/>
              </p:nvSpPr>
              <p:spPr>
                <a:xfrm>
                  <a:off x="5182638" y="1684301"/>
                  <a:ext cx="534184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93" name="文字方塊 92">
                  <a:extLst>
                    <a:ext uri="{FF2B5EF4-FFF2-40B4-BE49-F238E27FC236}">
                      <a16:creationId xmlns:a16="http://schemas.microsoft.com/office/drawing/2014/main" id="{9A07F579-82D4-48F9-A50F-7CE81F7611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82638" y="1684301"/>
                  <a:ext cx="534184" cy="369332"/>
                </a:xfrm>
                <a:prstGeom prst="rect">
                  <a:avLst/>
                </a:prstGeom>
                <a:blipFill>
                  <a:blip r:embed="rId29"/>
                  <a:stretch>
                    <a:fillRect l="-13793" r="-4598" b="-655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93" name="矩形 92">
            <a:extLst>
              <a:ext uri="{FF2B5EF4-FFF2-40B4-BE49-F238E27FC236}">
                <a16:creationId xmlns:a16="http://schemas.microsoft.com/office/drawing/2014/main" id="{B0410CF2-CBD9-4ACC-9D25-2D345E4D5793}"/>
              </a:ext>
            </a:extLst>
          </p:cNvPr>
          <p:cNvSpPr/>
          <p:nvPr/>
        </p:nvSpPr>
        <p:spPr>
          <a:xfrm>
            <a:off x="8737043" y="78886"/>
            <a:ext cx="288000" cy="540000"/>
          </a:xfrm>
          <a:prstGeom prst="rect">
            <a:avLst/>
          </a:prstGeom>
          <a:gradFill rotWithShape="1">
            <a:gsLst>
              <a:gs pos="0">
                <a:srgbClr val="70AD47">
                  <a:lumMod val="110000"/>
                  <a:satMod val="105000"/>
                  <a:tint val="67000"/>
                </a:srgbClr>
              </a:gs>
              <a:gs pos="50000">
                <a:srgbClr val="70AD47">
                  <a:lumMod val="105000"/>
                  <a:satMod val="103000"/>
                  <a:tint val="73000"/>
                </a:srgbClr>
              </a:gs>
              <a:gs pos="100000">
                <a:srgbClr val="70AD47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70AD47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文字方塊 96">
                <a:extLst>
                  <a:ext uri="{FF2B5EF4-FFF2-40B4-BE49-F238E27FC236}">
                    <a16:creationId xmlns:a16="http://schemas.microsoft.com/office/drawing/2014/main" id="{B1DADBF8-68D8-4058-A55C-ED85475A45BB}"/>
                  </a:ext>
                </a:extLst>
              </p:cNvPr>
              <p:cNvSpPr txBox="1"/>
              <p:nvPr/>
            </p:nvSpPr>
            <p:spPr>
              <a:xfrm>
                <a:off x="8569595" y="119063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94" name="文字方塊 96">
                <a:extLst>
                  <a:ext uri="{FF2B5EF4-FFF2-40B4-BE49-F238E27FC236}">
                    <a16:creationId xmlns:a16="http://schemas.microsoft.com/office/drawing/2014/main" id="{B1DADBF8-68D8-4058-A55C-ED85475A45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9595" y="119063"/>
                <a:ext cx="715161" cy="461665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5" name="矩形 94">
            <a:extLst>
              <a:ext uri="{FF2B5EF4-FFF2-40B4-BE49-F238E27FC236}">
                <a16:creationId xmlns:a16="http://schemas.microsoft.com/office/drawing/2014/main" id="{B6623BD2-F355-47E1-B339-925E680CEFEF}"/>
              </a:ext>
            </a:extLst>
          </p:cNvPr>
          <p:cNvSpPr/>
          <p:nvPr/>
        </p:nvSpPr>
        <p:spPr>
          <a:xfrm>
            <a:off x="9080865" y="78886"/>
            <a:ext cx="288000" cy="540000"/>
          </a:xfrm>
          <a:prstGeom prst="rect">
            <a:avLst/>
          </a:prstGeom>
          <a:gradFill rotWithShape="1">
            <a:gsLst>
              <a:gs pos="0">
                <a:srgbClr val="70AD47">
                  <a:lumMod val="110000"/>
                  <a:satMod val="105000"/>
                  <a:tint val="67000"/>
                </a:srgbClr>
              </a:gs>
              <a:gs pos="50000">
                <a:srgbClr val="70AD47">
                  <a:lumMod val="105000"/>
                  <a:satMod val="103000"/>
                  <a:tint val="73000"/>
                </a:srgbClr>
              </a:gs>
              <a:gs pos="100000">
                <a:srgbClr val="70AD47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70AD47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文字方塊 99">
                <a:extLst>
                  <a:ext uri="{FF2B5EF4-FFF2-40B4-BE49-F238E27FC236}">
                    <a16:creationId xmlns:a16="http://schemas.microsoft.com/office/drawing/2014/main" id="{1C285146-A5EF-41B2-94AA-B6E8B0C8AB00}"/>
                  </a:ext>
                </a:extLst>
              </p:cNvPr>
              <p:cNvSpPr txBox="1"/>
              <p:nvPr/>
            </p:nvSpPr>
            <p:spPr>
              <a:xfrm>
                <a:off x="8899380" y="119064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96" name="文字方塊 99">
                <a:extLst>
                  <a:ext uri="{FF2B5EF4-FFF2-40B4-BE49-F238E27FC236}">
                    <a16:creationId xmlns:a16="http://schemas.microsoft.com/office/drawing/2014/main" id="{1C285146-A5EF-41B2-94AA-B6E8B0C8AB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9380" y="119064"/>
                <a:ext cx="715161" cy="461665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7" name="矩形 96">
            <a:extLst>
              <a:ext uri="{FF2B5EF4-FFF2-40B4-BE49-F238E27FC236}">
                <a16:creationId xmlns:a16="http://schemas.microsoft.com/office/drawing/2014/main" id="{BEF6AB99-CF95-4006-8C5B-6A892D59B560}"/>
              </a:ext>
            </a:extLst>
          </p:cNvPr>
          <p:cNvSpPr/>
          <p:nvPr/>
        </p:nvSpPr>
        <p:spPr>
          <a:xfrm>
            <a:off x="9424687" y="78886"/>
            <a:ext cx="288000" cy="540000"/>
          </a:xfrm>
          <a:prstGeom prst="rect">
            <a:avLst/>
          </a:prstGeom>
          <a:gradFill rotWithShape="1">
            <a:gsLst>
              <a:gs pos="0">
                <a:srgbClr val="70AD47">
                  <a:lumMod val="110000"/>
                  <a:satMod val="105000"/>
                  <a:tint val="67000"/>
                </a:srgbClr>
              </a:gs>
              <a:gs pos="50000">
                <a:srgbClr val="70AD47">
                  <a:lumMod val="105000"/>
                  <a:satMod val="103000"/>
                  <a:tint val="73000"/>
                </a:srgbClr>
              </a:gs>
              <a:gs pos="100000">
                <a:srgbClr val="70AD47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70AD47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文字方塊 102">
                <a:extLst>
                  <a:ext uri="{FF2B5EF4-FFF2-40B4-BE49-F238E27FC236}">
                    <a16:creationId xmlns:a16="http://schemas.microsoft.com/office/drawing/2014/main" id="{474E5FE8-5F2C-44E0-BE54-D1CEEDE561A5}"/>
                  </a:ext>
                </a:extLst>
              </p:cNvPr>
              <p:cNvSpPr txBox="1"/>
              <p:nvPr/>
            </p:nvSpPr>
            <p:spPr>
              <a:xfrm>
                <a:off x="9243202" y="119064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98" name="文字方塊 102">
                <a:extLst>
                  <a:ext uri="{FF2B5EF4-FFF2-40B4-BE49-F238E27FC236}">
                    <a16:creationId xmlns:a16="http://schemas.microsoft.com/office/drawing/2014/main" id="{474E5FE8-5F2C-44E0-BE54-D1CEEDE561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43202" y="119064"/>
                <a:ext cx="715161" cy="461665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9" name="矩形 98">
            <a:extLst>
              <a:ext uri="{FF2B5EF4-FFF2-40B4-BE49-F238E27FC236}">
                <a16:creationId xmlns:a16="http://schemas.microsoft.com/office/drawing/2014/main" id="{3A0F0C7C-6ABF-4C5A-BF6C-5C64492C3708}"/>
              </a:ext>
            </a:extLst>
          </p:cNvPr>
          <p:cNvSpPr/>
          <p:nvPr/>
        </p:nvSpPr>
        <p:spPr>
          <a:xfrm>
            <a:off x="9768508" y="85758"/>
            <a:ext cx="288000" cy="540000"/>
          </a:xfrm>
          <a:prstGeom prst="rect">
            <a:avLst/>
          </a:prstGeom>
          <a:gradFill rotWithShape="1">
            <a:gsLst>
              <a:gs pos="0">
                <a:srgbClr val="70AD47">
                  <a:lumMod val="110000"/>
                  <a:satMod val="105000"/>
                  <a:tint val="67000"/>
                </a:srgbClr>
              </a:gs>
              <a:gs pos="50000">
                <a:srgbClr val="70AD47">
                  <a:lumMod val="105000"/>
                  <a:satMod val="103000"/>
                  <a:tint val="73000"/>
                </a:srgbClr>
              </a:gs>
              <a:gs pos="100000">
                <a:srgbClr val="70AD47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70AD47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文字方塊 105">
                <a:extLst>
                  <a:ext uri="{FF2B5EF4-FFF2-40B4-BE49-F238E27FC236}">
                    <a16:creationId xmlns:a16="http://schemas.microsoft.com/office/drawing/2014/main" id="{76644354-9D7D-4C3E-B80F-59EFDBB8AEBA}"/>
                  </a:ext>
                </a:extLst>
              </p:cNvPr>
              <p:cNvSpPr txBox="1"/>
              <p:nvPr/>
            </p:nvSpPr>
            <p:spPr>
              <a:xfrm>
                <a:off x="9587023" y="125936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100" name="文字方塊 105">
                <a:extLst>
                  <a:ext uri="{FF2B5EF4-FFF2-40B4-BE49-F238E27FC236}">
                    <a16:creationId xmlns:a16="http://schemas.microsoft.com/office/drawing/2014/main" id="{76644354-9D7D-4C3E-B80F-59EFDBB8AE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87023" y="125936"/>
                <a:ext cx="715161" cy="461665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1" name="矩形 100">
            <a:extLst>
              <a:ext uri="{FF2B5EF4-FFF2-40B4-BE49-F238E27FC236}">
                <a16:creationId xmlns:a16="http://schemas.microsoft.com/office/drawing/2014/main" id="{F7F38807-7D8F-4B32-8564-1957A0A4CF72}"/>
              </a:ext>
            </a:extLst>
          </p:cNvPr>
          <p:cNvSpPr/>
          <p:nvPr/>
        </p:nvSpPr>
        <p:spPr>
          <a:xfrm>
            <a:off x="6141462" y="1240762"/>
            <a:ext cx="288000" cy="540000"/>
          </a:xfrm>
          <a:prstGeom prst="rect">
            <a:avLst/>
          </a:prstGeom>
          <a:gradFill rotWithShape="1">
            <a:gsLst>
              <a:gs pos="0">
                <a:srgbClr val="FFC000">
                  <a:lumMod val="110000"/>
                  <a:satMod val="105000"/>
                  <a:tint val="67000"/>
                </a:srgbClr>
              </a:gs>
              <a:gs pos="50000">
                <a:srgbClr val="FFC000">
                  <a:lumMod val="105000"/>
                  <a:satMod val="103000"/>
                  <a:tint val="73000"/>
                </a:srgbClr>
              </a:gs>
              <a:gs pos="100000">
                <a:srgbClr val="FFC000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FFC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102" name="矩形 101">
            <a:extLst>
              <a:ext uri="{FF2B5EF4-FFF2-40B4-BE49-F238E27FC236}">
                <a16:creationId xmlns:a16="http://schemas.microsoft.com/office/drawing/2014/main" id="{BE20ACF6-F85C-4DC6-A798-598B7EA1EE48}"/>
              </a:ext>
            </a:extLst>
          </p:cNvPr>
          <p:cNvSpPr/>
          <p:nvPr/>
        </p:nvSpPr>
        <p:spPr>
          <a:xfrm>
            <a:off x="6485284" y="1240762"/>
            <a:ext cx="288000" cy="540000"/>
          </a:xfrm>
          <a:prstGeom prst="rect">
            <a:avLst/>
          </a:prstGeom>
          <a:gradFill rotWithShape="1">
            <a:gsLst>
              <a:gs pos="0">
                <a:srgbClr val="FFC000">
                  <a:lumMod val="110000"/>
                  <a:satMod val="105000"/>
                  <a:tint val="67000"/>
                </a:srgbClr>
              </a:gs>
              <a:gs pos="50000">
                <a:srgbClr val="FFC000">
                  <a:lumMod val="105000"/>
                  <a:satMod val="103000"/>
                  <a:tint val="73000"/>
                </a:srgbClr>
              </a:gs>
              <a:gs pos="100000">
                <a:srgbClr val="FFC000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FFC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103" name="矩形 102">
            <a:extLst>
              <a:ext uri="{FF2B5EF4-FFF2-40B4-BE49-F238E27FC236}">
                <a16:creationId xmlns:a16="http://schemas.microsoft.com/office/drawing/2014/main" id="{43605474-17ED-44E7-9102-E78439C33796}"/>
              </a:ext>
            </a:extLst>
          </p:cNvPr>
          <p:cNvSpPr/>
          <p:nvPr/>
        </p:nvSpPr>
        <p:spPr>
          <a:xfrm>
            <a:off x="6829106" y="1240762"/>
            <a:ext cx="288000" cy="540000"/>
          </a:xfrm>
          <a:prstGeom prst="rect">
            <a:avLst/>
          </a:prstGeom>
          <a:gradFill rotWithShape="1">
            <a:gsLst>
              <a:gs pos="0">
                <a:srgbClr val="FFC000">
                  <a:lumMod val="110000"/>
                  <a:satMod val="105000"/>
                  <a:tint val="67000"/>
                </a:srgbClr>
              </a:gs>
              <a:gs pos="50000">
                <a:srgbClr val="FFC000">
                  <a:lumMod val="105000"/>
                  <a:satMod val="103000"/>
                  <a:tint val="73000"/>
                </a:srgbClr>
              </a:gs>
              <a:gs pos="100000">
                <a:srgbClr val="FFC000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FFC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104" name="矩形 103">
            <a:extLst>
              <a:ext uri="{FF2B5EF4-FFF2-40B4-BE49-F238E27FC236}">
                <a16:creationId xmlns:a16="http://schemas.microsoft.com/office/drawing/2014/main" id="{074552CD-0CF1-416F-84E7-C70F5B2C6F17}"/>
              </a:ext>
            </a:extLst>
          </p:cNvPr>
          <p:cNvSpPr/>
          <p:nvPr/>
        </p:nvSpPr>
        <p:spPr>
          <a:xfrm>
            <a:off x="7172927" y="1247634"/>
            <a:ext cx="288000" cy="540000"/>
          </a:xfrm>
          <a:prstGeom prst="rect">
            <a:avLst/>
          </a:prstGeom>
          <a:gradFill rotWithShape="1">
            <a:gsLst>
              <a:gs pos="0">
                <a:srgbClr val="FFC000">
                  <a:lumMod val="110000"/>
                  <a:satMod val="105000"/>
                  <a:tint val="67000"/>
                </a:srgbClr>
              </a:gs>
              <a:gs pos="50000">
                <a:srgbClr val="FFC000">
                  <a:lumMod val="105000"/>
                  <a:satMod val="103000"/>
                  <a:tint val="73000"/>
                </a:srgbClr>
              </a:gs>
              <a:gs pos="100000">
                <a:srgbClr val="FFC000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FFC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105" name="矩形 104">
            <a:extLst>
              <a:ext uri="{FF2B5EF4-FFF2-40B4-BE49-F238E27FC236}">
                <a16:creationId xmlns:a16="http://schemas.microsoft.com/office/drawing/2014/main" id="{6EF90768-B516-40E1-85B4-B0D6B1D5E3C0}"/>
              </a:ext>
            </a:extLst>
          </p:cNvPr>
          <p:cNvSpPr/>
          <p:nvPr/>
        </p:nvSpPr>
        <p:spPr>
          <a:xfrm>
            <a:off x="6154981" y="2419624"/>
            <a:ext cx="288000" cy="540000"/>
          </a:xfrm>
          <a:prstGeom prst="rect">
            <a:avLst/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106" name="矩形 105">
            <a:extLst>
              <a:ext uri="{FF2B5EF4-FFF2-40B4-BE49-F238E27FC236}">
                <a16:creationId xmlns:a16="http://schemas.microsoft.com/office/drawing/2014/main" id="{EDDFF4C3-538A-47FC-8E28-27A959C2F5A3}"/>
              </a:ext>
            </a:extLst>
          </p:cNvPr>
          <p:cNvSpPr/>
          <p:nvPr/>
        </p:nvSpPr>
        <p:spPr>
          <a:xfrm>
            <a:off x="6498803" y="2419624"/>
            <a:ext cx="288000" cy="540000"/>
          </a:xfrm>
          <a:prstGeom prst="rect">
            <a:avLst/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107" name="矩形 106">
            <a:extLst>
              <a:ext uri="{FF2B5EF4-FFF2-40B4-BE49-F238E27FC236}">
                <a16:creationId xmlns:a16="http://schemas.microsoft.com/office/drawing/2014/main" id="{47EA14C9-D731-4925-9B34-6E3505CA7038}"/>
              </a:ext>
            </a:extLst>
          </p:cNvPr>
          <p:cNvSpPr/>
          <p:nvPr/>
        </p:nvSpPr>
        <p:spPr>
          <a:xfrm>
            <a:off x="6842625" y="2419624"/>
            <a:ext cx="288000" cy="540000"/>
          </a:xfrm>
          <a:prstGeom prst="rect">
            <a:avLst/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108" name="矩形 107">
            <a:extLst>
              <a:ext uri="{FF2B5EF4-FFF2-40B4-BE49-F238E27FC236}">
                <a16:creationId xmlns:a16="http://schemas.microsoft.com/office/drawing/2014/main" id="{A7DC86CD-9D1F-41D3-ABC1-172069D07601}"/>
              </a:ext>
            </a:extLst>
          </p:cNvPr>
          <p:cNvSpPr/>
          <p:nvPr/>
        </p:nvSpPr>
        <p:spPr>
          <a:xfrm>
            <a:off x="7186446" y="2426496"/>
            <a:ext cx="288000" cy="540000"/>
          </a:xfrm>
          <a:prstGeom prst="rect">
            <a:avLst/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109" name="文字方塊 114">
            <a:extLst>
              <a:ext uri="{FF2B5EF4-FFF2-40B4-BE49-F238E27FC236}">
                <a16:creationId xmlns:a16="http://schemas.microsoft.com/office/drawing/2014/main" id="{48EDE54E-4FC3-4722-9FFF-AB971AFB49A0}"/>
              </a:ext>
            </a:extLst>
          </p:cNvPr>
          <p:cNvSpPr txBox="1"/>
          <p:nvPr/>
        </p:nvSpPr>
        <p:spPr>
          <a:xfrm>
            <a:off x="7549361" y="1328246"/>
            <a:ext cx="348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=</a:t>
            </a:r>
            <a:endParaRPr kumimoji="0" lang="zh-TW" altLang="en-US" sz="280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grpSp>
        <p:nvGrpSpPr>
          <p:cNvPr id="110" name="群組 115">
            <a:extLst>
              <a:ext uri="{FF2B5EF4-FFF2-40B4-BE49-F238E27FC236}">
                <a16:creationId xmlns:a16="http://schemas.microsoft.com/office/drawing/2014/main" id="{3269D35C-FCCF-43F7-A2DC-C4B20147F03E}"/>
              </a:ext>
            </a:extLst>
          </p:cNvPr>
          <p:cNvGrpSpPr/>
          <p:nvPr/>
        </p:nvGrpSpPr>
        <p:grpSpPr>
          <a:xfrm>
            <a:off x="7999656" y="1219957"/>
            <a:ext cx="639241" cy="608154"/>
            <a:chOff x="5091792" y="1543557"/>
            <a:chExt cx="639241" cy="608154"/>
          </a:xfrm>
        </p:grpSpPr>
        <p:sp>
          <p:nvSpPr>
            <p:cNvPr id="111" name="文字方塊 116">
              <a:extLst>
                <a:ext uri="{FF2B5EF4-FFF2-40B4-BE49-F238E27FC236}">
                  <a16:creationId xmlns:a16="http://schemas.microsoft.com/office/drawing/2014/main" id="{B4938D8C-FE80-4657-B86B-A7CA92902CED}"/>
                </a:ext>
              </a:extLst>
            </p:cNvPr>
            <p:cNvSpPr txBox="1"/>
            <p:nvPr/>
          </p:nvSpPr>
          <p:spPr>
            <a:xfrm>
              <a:off x="5091792" y="1543557"/>
              <a:ext cx="639241" cy="608154"/>
            </a:xfrm>
            <a:prstGeom prst="rect">
              <a:avLst/>
            </a:prstGeom>
            <a:gradFill rotWithShape="1">
              <a:gsLst>
                <a:gs pos="0">
                  <a:srgbClr val="4472C4">
                    <a:lumMod val="110000"/>
                    <a:satMod val="105000"/>
                    <a:tint val="67000"/>
                  </a:srgbClr>
                </a:gs>
                <a:gs pos="50000">
                  <a:srgbClr val="4472C4">
                    <a:lumMod val="105000"/>
                    <a:satMod val="103000"/>
                    <a:tint val="73000"/>
                  </a:srgbClr>
                </a:gs>
                <a:gs pos="100000">
                  <a:srgbClr val="4472C4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2" name="文字方塊 117">
                  <a:extLst>
                    <a:ext uri="{FF2B5EF4-FFF2-40B4-BE49-F238E27FC236}">
                      <a16:creationId xmlns:a16="http://schemas.microsoft.com/office/drawing/2014/main" id="{D84F6214-9419-41C7-BA1D-1307291233C3}"/>
                    </a:ext>
                  </a:extLst>
                </p:cNvPr>
                <p:cNvSpPr txBox="1"/>
                <p:nvPr/>
              </p:nvSpPr>
              <p:spPr>
                <a:xfrm>
                  <a:off x="5182638" y="1684301"/>
                  <a:ext cx="535595" cy="37587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118" name="文字方塊 117">
                  <a:extLst>
                    <a:ext uri="{FF2B5EF4-FFF2-40B4-BE49-F238E27FC236}">
                      <a16:creationId xmlns:a16="http://schemas.microsoft.com/office/drawing/2014/main" id="{D84F6214-9419-41C7-BA1D-1307291233C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82638" y="1684301"/>
                  <a:ext cx="535595" cy="375872"/>
                </a:xfrm>
                <a:prstGeom prst="rect">
                  <a:avLst/>
                </a:prstGeom>
                <a:blipFill>
                  <a:blip r:embed="rId34"/>
                  <a:stretch>
                    <a:fillRect l="-13793" t="-3226" r="-4598" b="-4839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13" name="文字方塊 118">
            <a:extLst>
              <a:ext uri="{FF2B5EF4-FFF2-40B4-BE49-F238E27FC236}">
                <a16:creationId xmlns:a16="http://schemas.microsoft.com/office/drawing/2014/main" id="{17B05170-F180-47F8-936D-A1F99653BEBB}"/>
              </a:ext>
            </a:extLst>
          </p:cNvPr>
          <p:cNvSpPr txBox="1"/>
          <p:nvPr/>
        </p:nvSpPr>
        <p:spPr>
          <a:xfrm>
            <a:off x="7563963" y="2488554"/>
            <a:ext cx="348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=</a:t>
            </a:r>
            <a:endParaRPr kumimoji="0" lang="zh-TW" altLang="en-US" sz="280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grpSp>
        <p:nvGrpSpPr>
          <p:cNvPr id="114" name="群組 119">
            <a:extLst>
              <a:ext uri="{FF2B5EF4-FFF2-40B4-BE49-F238E27FC236}">
                <a16:creationId xmlns:a16="http://schemas.microsoft.com/office/drawing/2014/main" id="{854AD9D9-AC02-49A8-8949-B431747230F4}"/>
              </a:ext>
            </a:extLst>
          </p:cNvPr>
          <p:cNvGrpSpPr/>
          <p:nvPr/>
        </p:nvGrpSpPr>
        <p:grpSpPr>
          <a:xfrm>
            <a:off x="8014258" y="2380265"/>
            <a:ext cx="639241" cy="608154"/>
            <a:chOff x="5091792" y="1543557"/>
            <a:chExt cx="639241" cy="608154"/>
          </a:xfrm>
        </p:grpSpPr>
        <p:sp>
          <p:nvSpPr>
            <p:cNvPr id="115" name="文字方塊 120">
              <a:extLst>
                <a:ext uri="{FF2B5EF4-FFF2-40B4-BE49-F238E27FC236}">
                  <a16:creationId xmlns:a16="http://schemas.microsoft.com/office/drawing/2014/main" id="{91313D57-C8D7-4B60-9681-5B46CABD0D1A}"/>
                </a:ext>
              </a:extLst>
            </p:cNvPr>
            <p:cNvSpPr txBox="1"/>
            <p:nvPr/>
          </p:nvSpPr>
          <p:spPr>
            <a:xfrm>
              <a:off x="5091792" y="1543557"/>
              <a:ext cx="639241" cy="608154"/>
            </a:xfrm>
            <a:prstGeom prst="rect">
              <a:avLst/>
            </a:prstGeom>
            <a:gradFill rotWithShape="1">
              <a:gsLst>
                <a:gs pos="0">
                  <a:srgbClr val="4472C4">
                    <a:lumMod val="110000"/>
                    <a:satMod val="105000"/>
                    <a:tint val="67000"/>
                  </a:srgbClr>
                </a:gs>
                <a:gs pos="50000">
                  <a:srgbClr val="4472C4">
                    <a:lumMod val="105000"/>
                    <a:satMod val="103000"/>
                    <a:tint val="73000"/>
                  </a:srgbClr>
                </a:gs>
                <a:gs pos="100000">
                  <a:srgbClr val="4472C4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6" name="文字方塊 121">
                  <a:extLst>
                    <a:ext uri="{FF2B5EF4-FFF2-40B4-BE49-F238E27FC236}">
                      <a16:creationId xmlns:a16="http://schemas.microsoft.com/office/drawing/2014/main" id="{4B9D82B1-44B2-4B82-81D5-9ABE0C974AF3}"/>
                    </a:ext>
                  </a:extLst>
                </p:cNvPr>
                <p:cNvSpPr txBox="1"/>
                <p:nvPr/>
              </p:nvSpPr>
              <p:spPr>
                <a:xfrm>
                  <a:off x="5182638" y="1684301"/>
                  <a:ext cx="525079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𝑣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122" name="文字方塊 121">
                  <a:extLst>
                    <a:ext uri="{FF2B5EF4-FFF2-40B4-BE49-F238E27FC236}">
                      <a16:creationId xmlns:a16="http://schemas.microsoft.com/office/drawing/2014/main" id="{4B9D82B1-44B2-4B82-81D5-9ABE0C974AF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82638" y="1684301"/>
                  <a:ext cx="525079" cy="369332"/>
                </a:xfrm>
                <a:prstGeom prst="rect">
                  <a:avLst/>
                </a:prstGeom>
                <a:blipFill>
                  <a:blip r:embed="rId35"/>
                  <a:stretch>
                    <a:fillRect l="-13953" b="-655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7" name="群組 123">
            <a:extLst>
              <a:ext uri="{FF2B5EF4-FFF2-40B4-BE49-F238E27FC236}">
                <a16:creationId xmlns:a16="http://schemas.microsoft.com/office/drawing/2014/main" id="{A318E0D5-7FE6-42ED-8A98-1747027D75BC}"/>
              </a:ext>
            </a:extLst>
          </p:cNvPr>
          <p:cNvGrpSpPr/>
          <p:nvPr/>
        </p:nvGrpSpPr>
        <p:grpSpPr>
          <a:xfrm>
            <a:off x="8572959" y="1241845"/>
            <a:ext cx="1732589" cy="546872"/>
            <a:chOff x="6336961" y="1989986"/>
            <a:chExt cx="1732589" cy="546872"/>
          </a:xfrm>
        </p:grpSpPr>
        <p:sp>
          <p:nvSpPr>
            <p:cNvPr id="118" name="矩形 117">
              <a:extLst>
                <a:ext uri="{FF2B5EF4-FFF2-40B4-BE49-F238E27FC236}">
                  <a16:creationId xmlns:a16="http://schemas.microsoft.com/office/drawing/2014/main" id="{B02F9543-B37D-4AA3-A1AF-5AA31E520287}"/>
                </a:ext>
              </a:extLst>
            </p:cNvPr>
            <p:cNvSpPr/>
            <p:nvPr/>
          </p:nvSpPr>
          <p:spPr>
            <a:xfrm>
              <a:off x="6504409" y="1989986"/>
              <a:ext cx="288000" cy="540000"/>
            </a:xfrm>
            <a:prstGeom prst="rect">
              <a:avLst/>
            </a:prstGeom>
            <a:gradFill rotWithShape="1">
              <a:gsLst>
                <a:gs pos="0">
                  <a:srgbClr val="70AD47">
                    <a:lumMod val="110000"/>
                    <a:satMod val="105000"/>
                    <a:tint val="67000"/>
                  </a:srgbClr>
                </a:gs>
                <a:gs pos="50000">
                  <a:srgbClr val="70AD47">
                    <a:lumMod val="105000"/>
                    <a:satMod val="103000"/>
                    <a:tint val="73000"/>
                  </a:srgbClr>
                </a:gs>
                <a:gs pos="100000">
                  <a:srgbClr val="70AD47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70AD47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9" name="文字方塊 125">
                  <a:extLst>
                    <a:ext uri="{FF2B5EF4-FFF2-40B4-BE49-F238E27FC236}">
                      <a16:creationId xmlns:a16="http://schemas.microsoft.com/office/drawing/2014/main" id="{4F2E0F2A-29EE-43C5-9737-58E9DCE6630D}"/>
                    </a:ext>
                  </a:extLst>
                </p:cNvPr>
                <p:cNvSpPr txBox="1"/>
                <p:nvPr/>
              </p:nvSpPr>
              <p:spPr>
                <a:xfrm>
                  <a:off x="6336961" y="2030163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126" name="文字方塊 125">
                  <a:extLst>
                    <a:ext uri="{FF2B5EF4-FFF2-40B4-BE49-F238E27FC236}">
                      <a16:creationId xmlns:a16="http://schemas.microsoft.com/office/drawing/2014/main" id="{4F2E0F2A-29EE-43C5-9737-58E9DCE6630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36961" y="2030163"/>
                  <a:ext cx="715161" cy="461665"/>
                </a:xfrm>
                <a:prstGeom prst="rect">
                  <a:avLst/>
                </a:prstGeom>
                <a:blipFill>
                  <a:blip r:embed="rId3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0" name="矩形 119">
              <a:extLst>
                <a:ext uri="{FF2B5EF4-FFF2-40B4-BE49-F238E27FC236}">
                  <a16:creationId xmlns:a16="http://schemas.microsoft.com/office/drawing/2014/main" id="{7D7F20B5-F21D-43B4-B486-EABC5C783E9A}"/>
                </a:ext>
              </a:extLst>
            </p:cNvPr>
            <p:cNvSpPr/>
            <p:nvPr/>
          </p:nvSpPr>
          <p:spPr>
            <a:xfrm>
              <a:off x="6848231" y="1989986"/>
              <a:ext cx="288000" cy="540000"/>
            </a:xfrm>
            <a:prstGeom prst="rect">
              <a:avLst/>
            </a:prstGeom>
            <a:gradFill rotWithShape="1">
              <a:gsLst>
                <a:gs pos="0">
                  <a:srgbClr val="70AD47">
                    <a:lumMod val="110000"/>
                    <a:satMod val="105000"/>
                    <a:tint val="67000"/>
                  </a:srgbClr>
                </a:gs>
                <a:gs pos="50000">
                  <a:srgbClr val="70AD47">
                    <a:lumMod val="105000"/>
                    <a:satMod val="103000"/>
                    <a:tint val="73000"/>
                  </a:srgbClr>
                </a:gs>
                <a:gs pos="100000">
                  <a:srgbClr val="70AD47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70AD47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1" name="文字方塊 127">
                  <a:extLst>
                    <a:ext uri="{FF2B5EF4-FFF2-40B4-BE49-F238E27FC236}">
                      <a16:creationId xmlns:a16="http://schemas.microsoft.com/office/drawing/2014/main" id="{BF9009BE-BFD7-4D14-9432-4A97CA64501E}"/>
                    </a:ext>
                  </a:extLst>
                </p:cNvPr>
                <p:cNvSpPr txBox="1"/>
                <p:nvPr/>
              </p:nvSpPr>
              <p:spPr>
                <a:xfrm>
                  <a:off x="6666746" y="2030164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128" name="文字方塊 127">
                  <a:extLst>
                    <a:ext uri="{FF2B5EF4-FFF2-40B4-BE49-F238E27FC236}">
                      <a16:creationId xmlns:a16="http://schemas.microsoft.com/office/drawing/2014/main" id="{BF9009BE-BFD7-4D14-9432-4A97CA64501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66746" y="2030164"/>
                  <a:ext cx="715161" cy="461665"/>
                </a:xfrm>
                <a:prstGeom prst="rect">
                  <a:avLst/>
                </a:prstGeom>
                <a:blipFill>
                  <a:blip r:embed="rId3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2" name="矩形 121">
              <a:extLst>
                <a:ext uri="{FF2B5EF4-FFF2-40B4-BE49-F238E27FC236}">
                  <a16:creationId xmlns:a16="http://schemas.microsoft.com/office/drawing/2014/main" id="{076D2048-5511-48BF-996E-0E8D3C0FD19E}"/>
                </a:ext>
              </a:extLst>
            </p:cNvPr>
            <p:cNvSpPr/>
            <p:nvPr/>
          </p:nvSpPr>
          <p:spPr>
            <a:xfrm>
              <a:off x="7192053" y="1989986"/>
              <a:ext cx="288000" cy="540000"/>
            </a:xfrm>
            <a:prstGeom prst="rect">
              <a:avLst/>
            </a:prstGeom>
            <a:gradFill rotWithShape="1">
              <a:gsLst>
                <a:gs pos="0">
                  <a:srgbClr val="70AD47">
                    <a:lumMod val="110000"/>
                    <a:satMod val="105000"/>
                    <a:tint val="67000"/>
                  </a:srgbClr>
                </a:gs>
                <a:gs pos="50000">
                  <a:srgbClr val="70AD47">
                    <a:lumMod val="105000"/>
                    <a:satMod val="103000"/>
                    <a:tint val="73000"/>
                  </a:srgbClr>
                </a:gs>
                <a:gs pos="100000">
                  <a:srgbClr val="70AD47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70AD47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3" name="文字方塊 129">
                  <a:extLst>
                    <a:ext uri="{FF2B5EF4-FFF2-40B4-BE49-F238E27FC236}">
                      <a16:creationId xmlns:a16="http://schemas.microsoft.com/office/drawing/2014/main" id="{56AC6304-868D-42CD-819A-A55A1F705D2B}"/>
                    </a:ext>
                  </a:extLst>
                </p:cNvPr>
                <p:cNvSpPr txBox="1"/>
                <p:nvPr/>
              </p:nvSpPr>
              <p:spPr>
                <a:xfrm>
                  <a:off x="7010568" y="2030164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130" name="文字方塊 129">
                  <a:extLst>
                    <a:ext uri="{FF2B5EF4-FFF2-40B4-BE49-F238E27FC236}">
                      <a16:creationId xmlns:a16="http://schemas.microsoft.com/office/drawing/2014/main" id="{56AC6304-868D-42CD-819A-A55A1F705D2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10568" y="2030164"/>
                  <a:ext cx="715161" cy="461665"/>
                </a:xfrm>
                <a:prstGeom prst="rect">
                  <a:avLst/>
                </a:prstGeom>
                <a:blipFill>
                  <a:blip r:embed="rId3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4" name="矩形 123">
              <a:extLst>
                <a:ext uri="{FF2B5EF4-FFF2-40B4-BE49-F238E27FC236}">
                  <a16:creationId xmlns:a16="http://schemas.microsoft.com/office/drawing/2014/main" id="{37F64DAA-3437-44EE-8973-9F421E6C8857}"/>
                </a:ext>
              </a:extLst>
            </p:cNvPr>
            <p:cNvSpPr/>
            <p:nvPr/>
          </p:nvSpPr>
          <p:spPr>
            <a:xfrm>
              <a:off x="7535874" y="1996858"/>
              <a:ext cx="288000" cy="540000"/>
            </a:xfrm>
            <a:prstGeom prst="rect">
              <a:avLst/>
            </a:prstGeom>
            <a:gradFill rotWithShape="1">
              <a:gsLst>
                <a:gs pos="0">
                  <a:srgbClr val="70AD47">
                    <a:lumMod val="110000"/>
                    <a:satMod val="105000"/>
                    <a:tint val="67000"/>
                  </a:srgbClr>
                </a:gs>
                <a:gs pos="50000">
                  <a:srgbClr val="70AD47">
                    <a:lumMod val="105000"/>
                    <a:satMod val="103000"/>
                    <a:tint val="73000"/>
                  </a:srgbClr>
                </a:gs>
                <a:gs pos="100000">
                  <a:srgbClr val="70AD47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70AD47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5" name="文字方塊 131">
                  <a:extLst>
                    <a:ext uri="{FF2B5EF4-FFF2-40B4-BE49-F238E27FC236}">
                      <a16:creationId xmlns:a16="http://schemas.microsoft.com/office/drawing/2014/main" id="{19B08353-8E95-4DDA-9723-9BE60D61E612}"/>
                    </a:ext>
                  </a:extLst>
                </p:cNvPr>
                <p:cNvSpPr txBox="1"/>
                <p:nvPr/>
              </p:nvSpPr>
              <p:spPr>
                <a:xfrm>
                  <a:off x="7354389" y="2037036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132" name="文字方塊 131">
                  <a:extLst>
                    <a:ext uri="{FF2B5EF4-FFF2-40B4-BE49-F238E27FC236}">
                      <a16:creationId xmlns:a16="http://schemas.microsoft.com/office/drawing/2014/main" id="{19B08353-8E95-4DDA-9723-9BE60D61E6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54389" y="2037036"/>
                  <a:ext cx="715161" cy="461665"/>
                </a:xfrm>
                <a:prstGeom prst="rect">
                  <a:avLst/>
                </a:prstGeom>
                <a:blipFill>
                  <a:blip r:embed="rId3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6" name="群組 132">
            <a:extLst>
              <a:ext uri="{FF2B5EF4-FFF2-40B4-BE49-F238E27FC236}">
                <a16:creationId xmlns:a16="http://schemas.microsoft.com/office/drawing/2014/main" id="{87BC4C13-1829-4B2E-BF23-6E293FD2412C}"/>
              </a:ext>
            </a:extLst>
          </p:cNvPr>
          <p:cNvGrpSpPr/>
          <p:nvPr/>
        </p:nvGrpSpPr>
        <p:grpSpPr>
          <a:xfrm>
            <a:off x="8587561" y="2391785"/>
            <a:ext cx="1732589" cy="546872"/>
            <a:chOff x="6336961" y="1989986"/>
            <a:chExt cx="1732589" cy="546872"/>
          </a:xfrm>
        </p:grpSpPr>
        <p:sp>
          <p:nvSpPr>
            <p:cNvPr id="127" name="矩形 126">
              <a:extLst>
                <a:ext uri="{FF2B5EF4-FFF2-40B4-BE49-F238E27FC236}">
                  <a16:creationId xmlns:a16="http://schemas.microsoft.com/office/drawing/2014/main" id="{2342BF4F-D80D-4B2B-9CD4-40543BD52A4B}"/>
                </a:ext>
              </a:extLst>
            </p:cNvPr>
            <p:cNvSpPr/>
            <p:nvPr/>
          </p:nvSpPr>
          <p:spPr>
            <a:xfrm>
              <a:off x="6504409" y="1989986"/>
              <a:ext cx="288000" cy="540000"/>
            </a:xfrm>
            <a:prstGeom prst="rect">
              <a:avLst/>
            </a:prstGeom>
            <a:gradFill rotWithShape="1">
              <a:gsLst>
                <a:gs pos="0">
                  <a:srgbClr val="70AD47">
                    <a:lumMod val="110000"/>
                    <a:satMod val="105000"/>
                    <a:tint val="67000"/>
                  </a:srgbClr>
                </a:gs>
                <a:gs pos="50000">
                  <a:srgbClr val="70AD47">
                    <a:lumMod val="105000"/>
                    <a:satMod val="103000"/>
                    <a:tint val="73000"/>
                  </a:srgbClr>
                </a:gs>
                <a:gs pos="100000">
                  <a:srgbClr val="70AD47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70AD47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8" name="文字方塊 134">
                  <a:extLst>
                    <a:ext uri="{FF2B5EF4-FFF2-40B4-BE49-F238E27FC236}">
                      <a16:creationId xmlns:a16="http://schemas.microsoft.com/office/drawing/2014/main" id="{61CD09E4-2D73-4E5F-A836-9CAB4C3D7DE1}"/>
                    </a:ext>
                  </a:extLst>
                </p:cNvPr>
                <p:cNvSpPr txBox="1"/>
                <p:nvPr/>
              </p:nvSpPr>
              <p:spPr>
                <a:xfrm>
                  <a:off x="6336961" y="2030163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135" name="文字方塊 134">
                  <a:extLst>
                    <a:ext uri="{FF2B5EF4-FFF2-40B4-BE49-F238E27FC236}">
                      <a16:creationId xmlns:a16="http://schemas.microsoft.com/office/drawing/2014/main" id="{61CD09E4-2D73-4E5F-A836-9CAB4C3D7DE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36961" y="2030163"/>
                  <a:ext cx="715161" cy="461665"/>
                </a:xfrm>
                <a:prstGeom prst="rect">
                  <a:avLst/>
                </a:prstGeom>
                <a:blipFill>
                  <a:blip r:embed="rId4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9" name="矩形 128">
              <a:extLst>
                <a:ext uri="{FF2B5EF4-FFF2-40B4-BE49-F238E27FC236}">
                  <a16:creationId xmlns:a16="http://schemas.microsoft.com/office/drawing/2014/main" id="{55D36200-A69B-4B47-8C90-B91E85647217}"/>
                </a:ext>
              </a:extLst>
            </p:cNvPr>
            <p:cNvSpPr/>
            <p:nvPr/>
          </p:nvSpPr>
          <p:spPr>
            <a:xfrm>
              <a:off x="6848231" y="1989986"/>
              <a:ext cx="288000" cy="540000"/>
            </a:xfrm>
            <a:prstGeom prst="rect">
              <a:avLst/>
            </a:prstGeom>
            <a:gradFill rotWithShape="1">
              <a:gsLst>
                <a:gs pos="0">
                  <a:srgbClr val="70AD47">
                    <a:lumMod val="110000"/>
                    <a:satMod val="105000"/>
                    <a:tint val="67000"/>
                  </a:srgbClr>
                </a:gs>
                <a:gs pos="50000">
                  <a:srgbClr val="70AD47">
                    <a:lumMod val="105000"/>
                    <a:satMod val="103000"/>
                    <a:tint val="73000"/>
                  </a:srgbClr>
                </a:gs>
                <a:gs pos="100000">
                  <a:srgbClr val="70AD47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70AD47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0" name="文字方塊 136">
                  <a:extLst>
                    <a:ext uri="{FF2B5EF4-FFF2-40B4-BE49-F238E27FC236}">
                      <a16:creationId xmlns:a16="http://schemas.microsoft.com/office/drawing/2014/main" id="{8CEC3B84-65C5-421A-917F-B37075B4914C}"/>
                    </a:ext>
                  </a:extLst>
                </p:cNvPr>
                <p:cNvSpPr txBox="1"/>
                <p:nvPr/>
              </p:nvSpPr>
              <p:spPr>
                <a:xfrm>
                  <a:off x="6666746" y="2030164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137" name="文字方塊 136">
                  <a:extLst>
                    <a:ext uri="{FF2B5EF4-FFF2-40B4-BE49-F238E27FC236}">
                      <a16:creationId xmlns:a16="http://schemas.microsoft.com/office/drawing/2014/main" id="{8CEC3B84-65C5-421A-917F-B37075B4914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66746" y="2030164"/>
                  <a:ext cx="715161" cy="461665"/>
                </a:xfrm>
                <a:prstGeom prst="rect">
                  <a:avLst/>
                </a:prstGeom>
                <a:blipFill>
                  <a:blip r:embed="rId4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1" name="矩形 130">
              <a:extLst>
                <a:ext uri="{FF2B5EF4-FFF2-40B4-BE49-F238E27FC236}">
                  <a16:creationId xmlns:a16="http://schemas.microsoft.com/office/drawing/2014/main" id="{474E59DD-0CDB-480F-A777-5A4DDBF227B7}"/>
                </a:ext>
              </a:extLst>
            </p:cNvPr>
            <p:cNvSpPr/>
            <p:nvPr/>
          </p:nvSpPr>
          <p:spPr>
            <a:xfrm>
              <a:off x="7192053" y="1989986"/>
              <a:ext cx="288000" cy="540000"/>
            </a:xfrm>
            <a:prstGeom prst="rect">
              <a:avLst/>
            </a:prstGeom>
            <a:gradFill rotWithShape="1">
              <a:gsLst>
                <a:gs pos="0">
                  <a:srgbClr val="70AD47">
                    <a:lumMod val="110000"/>
                    <a:satMod val="105000"/>
                    <a:tint val="67000"/>
                  </a:srgbClr>
                </a:gs>
                <a:gs pos="50000">
                  <a:srgbClr val="70AD47">
                    <a:lumMod val="105000"/>
                    <a:satMod val="103000"/>
                    <a:tint val="73000"/>
                  </a:srgbClr>
                </a:gs>
                <a:gs pos="100000">
                  <a:srgbClr val="70AD47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70AD47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2" name="文字方塊 138">
                  <a:extLst>
                    <a:ext uri="{FF2B5EF4-FFF2-40B4-BE49-F238E27FC236}">
                      <a16:creationId xmlns:a16="http://schemas.microsoft.com/office/drawing/2014/main" id="{6AB455D0-01D5-4CD6-8A8B-5CE2F4F5FF56}"/>
                    </a:ext>
                  </a:extLst>
                </p:cNvPr>
                <p:cNvSpPr txBox="1"/>
                <p:nvPr/>
              </p:nvSpPr>
              <p:spPr>
                <a:xfrm>
                  <a:off x="7010568" y="2030164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139" name="文字方塊 138">
                  <a:extLst>
                    <a:ext uri="{FF2B5EF4-FFF2-40B4-BE49-F238E27FC236}">
                      <a16:creationId xmlns:a16="http://schemas.microsoft.com/office/drawing/2014/main" id="{6AB455D0-01D5-4CD6-8A8B-5CE2F4F5FF5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10568" y="2030164"/>
                  <a:ext cx="715161" cy="461665"/>
                </a:xfrm>
                <a:prstGeom prst="rect">
                  <a:avLst/>
                </a:prstGeom>
                <a:blipFill>
                  <a:blip r:embed="rId4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3" name="矩形 132">
              <a:extLst>
                <a:ext uri="{FF2B5EF4-FFF2-40B4-BE49-F238E27FC236}">
                  <a16:creationId xmlns:a16="http://schemas.microsoft.com/office/drawing/2014/main" id="{F4C63A84-E48D-40C3-B8ED-BB65FF3416A3}"/>
                </a:ext>
              </a:extLst>
            </p:cNvPr>
            <p:cNvSpPr/>
            <p:nvPr/>
          </p:nvSpPr>
          <p:spPr>
            <a:xfrm>
              <a:off x="7535874" y="1996858"/>
              <a:ext cx="288000" cy="540000"/>
            </a:xfrm>
            <a:prstGeom prst="rect">
              <a:avLst/>
            </a:prstGeom>
            <a:gradFill rotWithShape="1">
              <a:gsLst>
                <a:gs pos="0">
                  <a:srgbClr val="70AD47">
                    <a:lumMod val="110000"/>
                    <a:satMod val="105000"/>
                    <a:tint val="67000"/>
                  </a:srgbClr>
                </a:gs>
                <a:gs pos="50000">
                  <a:srgbClr val="70AD47">
                    <a:lumMod val="105000"/>
                    <a:satMod val="103000"/>
                    <a:tint val="73000"/>
                  </a:srgbClr>
                </a:gs>
                <a:gs pos="100000">
                  <a:srgbClr val="70AD47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70AD47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4" name="文字方塊 140">
                  <a:extLst>
                    <a:ext uri="{FF2B5EF4-FFF2-40B4-BE49-F238E27FC236}">
                      <a16:creationId xmlns:a16="http://schemas.microsoft.com/office/drawing/2014/main" id="{D8E42D89-E243-4082-9656-E83B06CDDBBB}"/>
                    </a:ext>
                  </a:extLst>
                </p:cNvPr>
                <p:cNvSpPr txBox="1"/>
                <p:nvPr/>
              </p:nvSpPr>
              <p:spPr>
                <a:xfrm>
                  <a:off x="7354389" y="2037036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141" name="文字方塊 140">
                  <a:extLst>
                    <a:ext uri="{FF2B5EF4-FFF2-40B4-BE49-F238E27FC236}">
                      <a16:creationId xmlns:a16="http://schemas.microsoft.com/office/drawing/2014/main" id="{D8E42D89-E243-4082-9656-E83B06CDDBB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54389" y="2037036"/>
                  <a:ext cx="715161" cy="461665"/>
                </a:xfrm>
                <a:prstGeom prst="rect">
                  <a:avLst/>
                </a:prstGeom>
                <a:blipFill>
                  <a:blip r:embed="rId4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35" name="群組 149">
            <a:extLst>
              <a:ext uri="{FF2B5EF4-FFF2-40B4-BE49-F238E27FC236}">
                <a16:creationId xmlns:a16="http://schemas.microsoft.com/office/drawing/2014/main" id="{B3BFF2BA-07A3-43D0-BD86-CF2EECD05CCD}"/>
              </a:ext>
            </a:extLst>
          </p:cNvPr>
          <p:cNvGrpSpPr/>
          <p:nvPr/>
        </p:nvGrpSpPr>
        <p:grpSpPr>
          <a:xfrm>
            <a:off x="5976212" y="2444576"/>
            <a:ext cx="1732589" cy="487788"/>
            <a:chOff x="3387509" y="317020"/>
            <a:chExt cx="1732589" cy="48778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6" name="文字方塊 141">
                  <a:extLst>
                    <a:ext uri="{FF2B5EF4-FFF2-40B4-BE49-F238E27FC236}">
                      <a16:creationId xmlns:a16="http://schemas.microsoft.com/office/drawing/2014/main" id="{7CD8A03C-1D2E-46F6-BAEB-7848821D268E}"/>
                    </a:ext>
                  </a:extLst>
                </p:cNvPr>
                <p:cNvSpPr txBox="1"/>
                <p:nvPr/>
              </p:nvSpPr>
              <p:spPr>
                <a:xfrm>
                  <a:off x="3387509" y="317020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142" name="文字方塊 141">
                  <a:extLst>
                    <a:ext uri="{FF2B5EF4-FFF2-40B4-BE49-F238E27FC236}">
                      <a16:creationId xmlns:a16="http://schemas.microsoft.com/office/drawing/2014/main" id="{7CD8A03C-1D2E-46F6-BAEB-7848821D26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87509" y="317020"/>
                  <a:ext cx="715161" cy="461665"/>
                </a:xfrm>
                <a:prstGeom prst="rect">
                  <a:avLst/>
                </a:prstGeom>
                <a:blipFill>
                  <a:blip r:embed="rId4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7" name="文字方塊 142">
                  <a:extLst>
                    <a:ext uri="{FF2B5EF4-FFF2-40B4-BE49-F238E27FC236}">
                      <a16:creationId xmlns:a16="http://schemas.microsoft.com/office/drawing/2014/main" id="{BE8E745F-F01B-49B2-9F4F-515D4C176D96}"/>
                    </a:ext>
                  </a:extLst>
                </p:cNvPr>
                <p:cNvSpPr txBox="1"/>
                <p:nvPr/>
              </p:nvSpPr>
              <p:spPr>
                <a:xfrm>
                  <a:off x="4061116" y="336271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143" name="文字方塊 142">
                  <a:extLst>
                    <a:ext uri="{FF2B5EF4-FFF2-40B4-BE49-F238E27FC236}">
                      <a16:creationId xmlns:a16="http://schemas.microsoft.com/office/drawing/2014/main" id="{BE8E745F-F01B-49B2-9F4F-515D4C176D9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61116" y="336271"/>
                  <a:ext cx="715161" cy="461665"/>
                </a:xfrm>
                <a:prstGeom prst="rect">
                  <a:avLst/>
                </a:prstGeom>
                <a:blipFill>
                  <a:blip r:embed="rId4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8" name="文字方塊 143">
                  <a:extLst>
                    <a:ext uri="{FF2B5EF4-FFF2-40B4-BE49-F238E27FC236}">
                      <a16:creationId xmlns:a16="http://schemas.microsoft.com/office/drawing/2014/main" id="{890411A0-1588-4AFE-AA16-AE27D45BF85D}"/>
                    </a:ext>
                  </a:extLst>
                </p:cNvPr>
                <p:cNvSpPr txBox="1"/>
                <p:nvPr/>
              </p:nvSpPr>
              <p:spPr>
                <a:xfrm>
                  <a:off x="4404937" y="343143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144" name="文字方塊 143">
                  <a:extLst>
                    <a:ext uri="{FF2B5EF4-FFF2-40B4-BE49-F238E27FC236}">
                      <a16:creationId xmlns:a16="http://schemas.microsoft.com/office/drawing/2014/main" id="{890411A0-1588-4AFE-AA16-AE27D45BF85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04937" y="343143"/>
                  <a:ext cx="715161" cy="461665"/>
                </a:xfrm>
                <a:prstGeom prst="rect">
                  <a:avLst/>
                </a:prstGeom>
                <a:blipFill>
                  <a:blip r:embed="rId4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9" name="文字方塊 144">
                  <a:extLst>
                    <a:ext uri="{FF2B5EF4-FFF2-40B4-BE49-F238E27FC236}">
                      <a16:creationId xmlns:a16="http://schemas.microsoft.com/office/drawing/2014/main" id="{D1C5D9D8-3D65-43F8-85B8-5D1BD14576FA}"/>
                    </a:ext>
                  </a:extLst>
                </p:cNvPr>
                <p:cNvSpPr txBox="1"/>
                <p:nvPr/>
              </p:nvSpPr>
              <p:spPr>
                <a:xfrm>
                  <a:off x="3745089" y="325081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145" name="文字方塊 144">
                  <a:extLst>
                    <a:ext uri="{FF2B5EF4-FFF2-40B4-BE49-F238E27FC236}">
                      <a16:creationId xmlns:a16="http://schemas.microsoft.com/office/drawing/2014/main" id="{D1C5D9D8-3D65-43F8-85B8-5D1BD14576F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45089" y="325081"/>
                  <a:ext cx="715161" cy="461665"/>
                </a:xfrm>
                <a:prstGeom prst="rect">
                  <a:avLst/>
                </a:prstGeom>
                <a:blipFill>
                  <a:blip r:embed="rId4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文字方塊 145">
                <a:extLst>
                  <a:ext uri="{FF2B5EF4-FFF2-40B4-BE49-F238E27FC236}">
                    <a16:creationId xmlns:a16="http://schemas.microsoft.com/office/drawing/2014/main" id="{6A6C0F21-9260-43AC-86A1-3F2B96588C22}"/>
                  </a:ext>
                </a:extLst>
              </p:cNvPr>
              <p:cNvSpPr txBox="1"/>
              <p:nvPr/>
            </p:nvSpPr>
            <p:spPr>
              <a:xfrm>
                <a:off x="5958352" y="1282780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140" name="文字方塊 145">
                <a:extLst>
                  <a:ext uri="{FF2B5EF4-FFF2-40B4-BE49-F238E27FC236}">
                    <a16:creationId xmlns:a16="http://schemas.microsoft.com/office/drawing/2014/main" id="{6A6C0F21-9260-43AC-86A1-3F2B96588C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8352" y="1282780"/>
                <a:ext cx="715161" cy="461665"/>
              </a:xfrm>
              <a:prstGeom prst="rect">
                <a:avLst/>
              </a:prstGeom>
              <a:blipFill>
                <a:blip r:embed="rId4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文字方塊 146">
                <a:extLst>
                  <a:ext uri="{FF2B5EF4-FFF2-40B4-BE49-F238E27FC236}">
                    <a16:creationId xmlns:a16="http://schemas.microsoft.com/office/drawing/2014/main" id="{D416AE2E-FA3D-4058-8524-B52A9B9B470F}"/>
                  </a:ext>
                </a:extLst>
              </p:cNvPr>
              <p:cNvSpPr txBox="1"/>
              <p:nvPr/>
            </p:nvSpPr>
            <p:spPr>
              <a:xfrm>
                <a:off x="6631959" y="1302031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141" name="文字方塊 146">
                <a:extLst>
                  <a:ext uri="{FF2B5EF4-FFF2-40B4-BE49-F238E27FC236}">
                    <a16:creationId xmlns:a16="http://schemas.microsoft.com/office/drawing/2014/main" id="{D416AE2E-FA3D-4058-8524-B52A9B9B47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1959" y="1302031"/>
                <a:ext cx="715161" cy="461665"/>
              </a:xfrm>
              <a:prstGeom prst="rect">
                <a:avLst/>
              </a:prstGeom>
              <a:blipFill>
                <a:blip r:embed="rId4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文字方塊 147">
                <a:extLst>
                  <a:ext uri="{FF2B5EF4-FFF2-40B4-BE49-F238E27FC236}">
                    <a16:creationId xmlns:a16="http://schemas.microsoft.com/office/drawing/2014/main" id="{039976BC-510B-47BF-B8E6-B24FDF6E8C47}"/>
                  </a:ext>
                </a:extLst>
              </p:cNvPr>
              <p:cNvSpPr txBox="1"/>
              <p:nvPr/>
            </p:nvSpPr>
            <p:spPr>
              <a:xfrm>
                <a:off x="6975780" y="1308903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142" name="文字方塊 147">
                <a:extLst>
                  <a:ext uri="{FF2B5EF4-FFF2-40B4-BE49-F238E27FC236}">
                    <a16:creationId xmlns:a16="http://schemas.microsoft.com/office/drawing/2014/main" id="{039976BC-510B-47BF-B8E6-B24FDF6E8C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5780" y="1308903"/>
                <a:ext cx="715161" cy="461665"/>
              </a:xfrm>
              <a:prstGeom prst="rect">
                <a:avLst/>
              </a:prstGeom>
              <a:blipFill>
                <a:blip r:embed="rId5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文字方塊 148">
                <a:extLst>
                  <a:ext uri="{FF2B5EF4-FFF2-40B4-BE49-F238E27FC236}">
                    <a16:creationId xmlns:a16="http://schemas.microsoft.com/office/drawing/2014/main" id="{5B7773F3-030F-47FE-A965-4D6EC72BEBB4}"/>
                  </a:ext>
                </a:extLst>
              </p:cNvPr>
              <p:cNvSpPr txBox="1"/>
              <p:nvPr/>
            </p:nvSpPr>
            <p:spPr>
              <a:xfrm>
                <a:off x="6315932" y="1290841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143" name="文字方塊 148">
                <a:extLst>
                  <a:ext uri="{FF2B5EF4-FFF2-40B4-BE49-F238E27FC236}">
                    <a16:creationId xmlns:a16="http://schemas.microsoft.com/office/drawing/2014/main" id="{5B7773F3-030F-47FE-A965-4D6EC72BEB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5932" y="1290841"/>
                <a:ext cx="715161" cy="461665"/>
              </a:xfrm>
              <a:prstGeom prst="rect">
                <a:avLst/>
              </a:prstGeom>
              <a:blipFill>
                <a:blip r:embed="rId5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文字方塊 150">
                <a:extLst>
                  <a:ext uri="{FF2B5EF4-FFF2-40B4-BE49-F238E27FC236}">
                    <a16:creationId xmlns:a16="http://schemas.microsoft.com/office/drawing/2014/main" id="{2DA4962A-B99E-4279-9983-1E3D3161D923}"/>
                  </a:ext>
                </a:extLst>
              </p:cNvPr>
              <p:cNvSpPr txBox="1"/>
              <p:nvPr/>
            </p:nvSpPr>
            <p:spPr>
              <a:xfrm>
                <a:off x="9209926" y="625534"/>
                <a:ext cx="19877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0" lang="en-US" altLang="zh-TW" sz="28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I</m:t>
                      </m:r>
                    </m:oMath>
                  </m:oMathPara>
                </a14:m>
                <a:endParaRPr kumimoji="0" lang="zh-TW" altLang="en-US" sz="2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144" name="文字方塊 150">
                <a:extLst>
                  <a:ext uri="{FF2B5EF4-FFF2-40B4-BE49-F238E27FC236}">
                    <a16:creationId xmlns:a16="http://schemas.microsoft.com/office/drawing/2014/main" id="{2DA4962A-B99E-4279-9983-1E3D3161D9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09926" y="625534"/>
                <a:ext cx="198772" cy="430887"/>
              </a:xfrm>
              <a:prstGeom prst="rect">
                <a:avLst/>
              </a:prstGeom>
              <a:blipFill>
                <a:blip r:embed="rId5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文字方塊 151">
                <a:extLst>
                  <a:ext uri="{FF2B5EF4-FFF2-40B4-BE49-F238E27FC236}">
                    <a16:creationId xmlns:a16="http://schemas.microsoft.com/office/drawing/2014/main" id="{93EE366E-A7D7-4E8E-A3A2-5D73BF344BBA}"/>
                  </a:ext>
                </a:extLst>
              </p:cNvPr>
              <p:cNvSpPr txBox="1"/>
              <p:nvPr/>
            </p:nvSpPr>
            <p:spPr>
              <a:xfrm>
                <a:off x="9177626" y="1759783"/>
                <a:ext cx="19877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0" lang="en-US" altLang="zh-TW" sz="28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I</m:t>
                      </m:r>
                    </m:oMath>
                  </m:oMathPara>
                </a14:m>
                <a:endParaRPr kumimoji="0" lang="zh-TW" altLang="en-US" sz="2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145" name="文字方塊 151">
                <a:extLst>
                  <a:ext uri="{FF2B5EF4-FFF2-40B4-BE49-F238E27FC236}">
                    <a16:creationId xmlns:a16="http://schemas.microsoft.com/office/drawing/2014/main" id="{93EE366E-A7D7-4E8E-A3A2-5D73BF344B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7626" y="1759783"/>
                <a:ext cx="198772" cy="430887"/>
              </a:xfrm>
              <a:prstGeom prst="rect">
                <a:avLst/>
              </a:prstGeom>
              <a:blipFill>
                <a:blip r:embed="rId5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6" name="文字方塊 152">
                <a:extLst>
                  <a:ext uri="{FF2B5EF4-FFF2-40B4-BE49-F238E27FC236}">
                    <a16:creationId xmlns:a16="http://schemas.microsoft.com/office/drawing/2014/main" id="{A598BD79-BBF2-4033-AD27-C14299DA8DF5}"/>
                  </a:ext>
                </a:extLst>
              </p:cNvPr>
              <p:cNvSpPr txBox="1"/>
              <p:nvPr/>
            </p:nvSpPr>
            <p:spPr>
              <a:xfrm>
                <a:off x="9183126" y="2920507"/>
                <a:ext cx="19877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0" lang="en-US" altLang="zh-TW" sz="28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I</m:t>
                      </m:r>
                    </m:oMath>
                  </m:oMathPara>
                </a14:m>
                <a:endParaRPr kumimoji="0" lang="zh-TW" altLang="en-US" sz="2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146" name="文字方塊 152">
                <a:extLst>
                  <a:ext uri="{FF2B5EF4-FFF2-40B4-BE49-F238E27FC236}">
                    <a16:creationId xmlns:a16="http://schemas.microsoft.com/office/drawing/2014/main" id="{A598BD79-BBF2-4033-AD27-C14299DA8D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3126" y="2920507"/>
                <a:ext cx="198772" cy="430887"/>
              </a:xfrm>
              <a:prstGeom prst="rect">
                <a:avLst/>
              </a:prstGeom>
              <a:blipFill>
                <a:blip r:embed="rId5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文字方塊 153">
                <a:extLst>
                  <a:ext uri="{FF2B5EF4-FFF2-40B4-BE49-F238E27FC236}">
                    <a16:creationId xmlns:a16="http://schemas.microsoft.com/office/drawing/2014/main" id="{5C0FA774-D4E9-49C7-AC0F-E0EA80178040}"/>
                  </a:ext>
                </a:extLst>
              </p:cNvPr>
              <p:cNvSpPr txBox="1"/>
              <p:nvPr/>
            </p:nvSpPr>
            <p:spPr>
              <a:xfrm>
                <a:off x="6638780" y="587279"/>
                <a:ext cx="33432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TW" sz="28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kumimoji="0" lang="zh-TW" altLang="en-US" sz="2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147" name="文字方塊 153">
                <a:extLst>
                  <a:ext uri="{FF2B5EF4-FFF2-40B4-BE49-F238E27FC236}">
                    <a16:creationId xmlns:a16="http://schemas.microsoft.com/office/drawing/2014/main" id="{5C0FA774-D4E9-49C7-AC0F-E0EA801780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8780" y="587279"/>
                <a:ext cx="334322" cy="430887"/>
              </a:xfrm>
              <a:prstGeom prst="rect">
                <a:avLst/>
              </a:prstGeom>
              <a:blipFill>
                <a:blip r:embed="rId5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文字方塊 154">
                <a:extLst>
                  <a:ext uri="{FF2B5EF4-FFF2-40B4-BE49-F238E27FC236}">
                    <a16:creationId xmlns:a16="http://schemas.microsoft.com/office/drawing/2014/main" id="{5F4649F1-C282-41F5-B77C-21310FAA7C79}"/>
                  </a:ext>
                </a:extLst>
              </p:cNvPr>
              <p:cNvSpPr txBox="1"/>
              <p:nvPr/>
            </p:nvSpPr>
            <p:spPr>
              <a:xfrm>
                <a:off x="6641436" y="1770568"/>
                <a:ext cx="334322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TW" sz="28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𝐾</m:t>
                      </m:r>
                    </m:oMath>
                  </m:oMathPara>
                </a14:m>
                <a:endParaRPr kumimoji="0" lang="zh-TW" altLang="en-US" sz="2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148" name="文字方塊 154">
                <a:extLst>
                  <a:ext uri="{FF2B5EF4-FFF2-40B4-BE49-F238E27FC236}">
                    <a16:creationId xmlns:a16="http://schemas.microsoft.com/office/drawing/2014/main" id="{5F4649F1-C282-41F5-B77C-21310FAA7C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1436" y="1770568"/>
                <a:ext cx="334322" cy="430887"/>
              </a:xfrm>
              <a:prstGeom prst="rect">
                <a:avLst/>
              </a:prstGeom>
              <a:blipFill>
                <a:blip r:embed="rId5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文字方塊 155">
                <a:extLst>
                  <a:ext uri="{FF2B5EF4-FFF2-40B4-BE49-F238E27FC236}">
                    <a16:creationId xmlns:a16="http://schemas.microsoft.com/office/drawing/2014/main" id="{9BAE9F94-111B-43BF-9568-CF9C0829C4D5}"/>
                  </a:ext>
                </a:extLst>
              </p:cNvPr>
              <p:cNvSpPr txBox="1"/>
              <p:nvPr/>
            </p:nvSpPr>
            <p:spPr>
              <a:xfrm>
                <a:off x="6638780" y="2932364"/>
                <a:ext cx="31758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TW" sz="28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kumimoji="0" lang="zh-TW" altLang="en-US" sz="2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149" name="文字方塊 155">
                <a:extLst>
                  <a:ext uri="{FF2B5EF4-FFF2-40B4-BE49-F238E27FC236}">
                    <a16:creationId xmlns:a16="http://schemas.microsoft.com/office/drawing/2014/main" id="{9BAE9F94-111B-43BF-9568-CF9C0829C4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8780" y="2932364"/>
                <a:ext cx="317587" cy="430887"/>
              </a:xfrm>
              <a:prstGeom prst="rect">
                <a:avLst/>
              </a:prstGeom>
              <a:blipFill>
                <a:blip r:embed="rId5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28133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" grpId="0"/>
      <p:bldP spid="93" grpId="0" animBg="1"/>
      <p:bldP spid="94" grpId="0"/>
      <p:bldP spid="95" grpId="0" animBg="1"/>
      <p:bldP spid="96" grpId="0"/>
      <p:bldP spid="97" grpId="0" animBg="1"/>
      <p:bldP spid="98" grpId="0"/>
      <p:bldP spid="99" grpId="0" animBg="1"/>
      <p:bldP spid="100" grpId="0"/>
      <p:bldP spid="101" grpId="0" animBg="1"/>
      <p:bldP spid="102" grpId="0" animBg="1"/>
      <p:bldP spid="103" grpId="0" animBg="1"/>
      <p:bldP spid="104" grpId="0" animBg="1"/>
      <p:bldP spid="105" grpId="0" animBg="1"/>
      <p:bldP spid="106" grpId="0" animBg="1"/>
      <p:bldP spid="107" grpId="0" animBg="1"/>
      <p:bldP spid="108" grpId="0" animBg="1"/>
      <p:bldP spid="109" grpId="0"/>
      <p:bldP spid="113" grpId="0"/>
      <p:bldP spid="140" grpId="0"/>
      <p:bldP spid="141" grpId="0"/>
      <p:bldP spid="142" grpId="0"/>
      <p:bldP spid="143" grpId="0"/>
      <p:bldP spid="144" grpId="0"/>
      <p:bldP spid="145" grpId="0"/>
      <p:bldP spid="146" grpId="0"/>
      <p:bldP spid="147" grpId="0"/>
      <p:bldP spid="148" grpId="0"/>
      <p:bldP spid="14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1522075" cy="648335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0" y="372533"/>
            <a:ext cx="364067" cy="343040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标题 1"/>
          <p:cNvSpPr txBox="1">
            <a:spLocks/>
          </p:cNvSpPr>
          <p:nvPr/>
        </p:nvSpPr>
        <p:spPr>
          <a:xfrm>
            <a:off x="499534" y="127553"/>
            <a:ext cx="9558866" cy="579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ts val="5500"/>
              </a:lnSpc>
            </a:pPr>
            <a:r>
              <a:rPr kumimoji="1" lang="en-US" altLang="zh-CN" sz="2800" smtClean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6.Transformer——Self Attention</a:t>
            </a:r>
            <a:endParaRPr kumimoji="1" lang="zh-CN" altLang="en-US" sz="2800" dirty="0">
              <a:solidFill>
                <a:srgbClr val="FF66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線單箭頭接點 108">
            <a:extLst>
              <a:ext uri="{FF2B5EF4-FFF2-40B4-BE49-F238E27FC236}">
                <a16:creationId xmlns:a16="http://schemas.microsoft.com/office/drawing/2014/main" id="{E31A8960-DEC4-4D77-8AF1-0A56491A2F75}"/>
              </a:ext>
            </a:extLst>
          </p:cNvPr>
          <p:cNvCxnSpPr>
            <a:cxnSpLocks/>
            <a:stCxn id="15" idx="0"/>
            <a:endCxn id="36" idx="4"/>
          </p:cNvCxnSpPr>
          <p:nvPr/>
        </p:nvCxnSpPr>
        <p:spPr>
          <a:xfrm flipH="1" flipV="1">
            <a:off x="1869337" y="2425703"/>
            <a:ext cx="288925" cy="1055985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9" name="直線單箭頭接點 111">
            <a:extLst>
              <a:ext uri="{FF2B5EF4-FFF2-40B4-BE49-F238E27FC236}">
                <a16:creationId xmlns:a16="http://schemas.microsoft.com/office/drawing/2014/main" id="{A312C66A-C6E6-4D3C-B733-B9228F8973BA}"/>
              </a:ext>
            </a:extLst>
          </p:cNvPr>
          <p:cNvCxnSpPr>
            <a:cxnSpLocks/>
          </p:cNvCxnSpPr>
          <p:nvPr/>
        </p:nvCxnSpPr>
        <p:spPr>
          <a:xfrm flipH="1" flipV="1">
            <a:off x="4147995" y="2404826"/>
            <a:ext cx="288925" cy="1055985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0" name="直線單箭頭接點 122">
            <a:extLst>
              <a:ext uri="{FF2B5EF4-FFF2-40B4-BE49-F238E27FC236}">
                <a16:creationId xmlns:a16="http://schemas.microsoft.com/office/drawing/2014/main" id="{02086EB2-4FBA-419F-8F48-29244152E4D8}"/>
              </a:ext>
            </a:extLst>
          </p:cNvPr>
          <p:cNvCxnSpPr>
            <a:cxnSpLocks/>
          </p:cNvCxnSpPr>
          <p:nvPr/>
        </p:nvCxnSpPr>
        <p:spPr>
          <a:xfrm flipH="1" flipV="1">
            <a:off x="6370835" y="2403923"/>
            <a:ext cx="288925" cy="1055985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1" name="直線單箭頭接點 123">
            <a:extLst>
              <a:ext uri="{FF2B5EF4-FFF2-40B4-BE49-F238E27FC236}">
                <a16:creationId xmlns:a16="http://schemas.microsoft.com/office/drawing/2014/main" id="{6D104572-F85D-41B9-8F68-72FB6899BDA8}"/>
              </a:ext>
            </a:extLst>
          </p:cNvPr>
          <p:cNvCxnSpPr>
            <a:cxnSpLocks/>
          </p:cNvCxnSpPr>
          <p:nvPr/>
        </p:nvCxnSpPr>
        <p:spPr>
          <a:xfrm flipH="1" flipV="1">
            <a:off x="8631193" y="2422025"/>
            <a:ext cx="288925" cy="1055985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2" name="矩形 11">
            <a:extLst>
              <a:ext uri="{FF2B5EF4-FFF2-40B4-BE49-F238E27FC236}">
                <a16:creationId xmlns:a16="http://schemas.microsoft.com/office/drawing/2014/main" id="{0F7DBE77-52AF-47AD-85FC-0C9AC7C75CE0}"/>
              </a:ext>
            </a:extLst>
          </p:cNvPr>
          <p:cNvSpPr/>
          <p:nvPr/>
        </p:nvSpPr>
        <p:spPr>
          <a:xfrm>
            <a:off x="2554544" y="3433871"/>
            <a:ext cx="288000" cy="540000"/>
          </a:xfrm>
          <a:prstGeom prst="rect">
            <a:avLst/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27">
                <a:extLst>
                  <a:ext uri="{FF2B5EF4-FFF2-40B4-BE49-F238E27FC236}">
                    <a16:creationId xmlns:a16="http://schemas.microsoft.com/office/drawing/2014/main" id="{CA39C7C9-378B-44A0-AD6B-2E36DB5D8392}"/>
                  </a:ext>
                </a:extLst>
              </p:cNvPr>
              <p:cNvSpPr txBox="1"/>
              <p:nvPr/>
            </p:nvSpPr>
            <p:spPr>
              <a:xfrm>
                <a:off x="2362785" y="3471414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13" name="文字方塊 27">
                <a:extLst>
                  <a:ext uri="{FF2B5EF4-FFF2-40B4-BE49-F238E27FC236}">
                    <a16:creationId xmlns:a16="http://schemas.microsoft.com/office/drawing/2014/main" id="{CA39C7C9-378B-44A0-AD6B-2E36DB5D83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2785" y="3471414"/>
                <a:ext cx="715161" cy="4616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矩形 13">
            <a:extLst>
              <a:ext uri="{FF2B5EF4-FFF2-40B4-BE49-F238E27FC236}">
                <a16:creationId xmlns:a16="http://schemas.microsoft.com/office/drawing/2014/main" id="{92FC6624-2A96-41CA-8278-29243CCA1ADA}"/>
              </a:ext>
            </a:extLst>
          </p:cNvPr>
          <p:cNvSpPr/>
          <p:nvPr/>
        </p:nvSpPr>
        <p:spPr>
          <a:xfrm>
            <a:off x="1982166" y="3433871"/>
            <a:ext cx="288000" cy="540000"/>
          </a:xfrm>
          <a:prstGeom prst="rect">
            <a:avLst/>
          </a:prstGeom>
          <a:gradFill rotWithShape="1">
            <a:gsLst>
              <a:gs pos="0">
                <a:srgbClr val="FFC000">
                  <a:lumMod val="110000"/>
                  <a:satMod val="105000"/>
                  <a:tint val="67000"/>
                </a:srgbClr>
              </a:gs>
              <a:gs pos="50000">
                <a:srgbClr val="FFC000">
                  <a:lumMod val="105000"/>
                  <a:satMod val="103000"/>
                  <a:tint val="73000"/>
                </a:srgbClr>
              </a:gs>
              <a:gs pos="100000">
                <a:srgbClr val="FFC000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FFC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32">
                <a:extLst>
                  <a:ext uri="{FF2B5EF4-FFF2-40B4-BE49-F238E27FC236}">
                    <a16:creationId xmlns:a16="http://schemas.microsoft.com/office/drawing/2014/main" id="{7350EB45-D91B-47A4-9BFE-A58888BF4C33}"/>
                  </a:ext>
                </a:extLst>
              </p:cNvPr>
              <p:cNvSpPr txBox="1"/>
              <p:nvPr/>
            </p:nvSpPr>
            <p:spPr>
              <a:xfrm>
                <a:off x="1800681" y="3481688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15" name="文字方塊 32">
                <a:extLst>
                  <a:ext uri="{FF2B5EF4-FFF2-40B4-BE49-F238E27FC236}">
                    <a16:creationId xmlns:a16="http://schemas.microsoft.com/office/drawing/2014/main" id="{7350EB45-D91B-47A4-9BFE-A58888BF4C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0681" y="3481688"/>
                <a:ext cx="715161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矩形 15">
            <a:extLst>
              <a:ext uri="{FF2B5EF4-FFF2-40B4-BE49-F238E27FC236}">
                <a16:creationId xmlns:a16="http://schemas.microsoft.com/office/drawing/2014/main" id="{9BA48E27-E83D-4ED4-856D-08E209767B67}"/>
              </a:ext>
            </a:extLst>
          </p:cNvPr>
          <p:cNvSpPr/>
          <p:nvPr/>
        </p:nvSpPr>
        <p:spPr>
          <a:xfrm>
            <a:off x="1420063" y="3433871"/>
            <a:ext cx="288000" cy="540000"/>
          </a:xfrm>
          <a:prstGeom prst="rect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34">
                <a:extLst>
                  <a:ext uri="{FF2B5EF4-FFF2-40B4-BE49-F238E27FC236}">
                    <a16:creationId xmlns:a16="http://schemas.microsoft.com/office/drawing/2014/main" id="{160A7DB3-34DA-474B-BD32-CE9026DBA575}"/>
                  </a:ext>
                </a:extLst>
              </p:cNvPr>
              <p:cNvSpPr txBox="1"/>
              <p:nvPr/>
            </p:nvSpPr>
            <p:spPr>
              <a:xfrm>
                <a:off x="1238578" y="3481688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17" name="文字方塊 34">
                <a:extLst>
                  <a:ext uri="{FF2B5EF4-FFF2-40B4-BE49-F238E27FC236}">
                    <a16:creationId xmlns:a16="http://schemas.microsoft.com/office/drawing/2014/main" id="{160A7DB3-34DA-474B-BD32-CE9026DBA5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8578" y="3481688"/>
                <a:ext cx="715161" cy="461665"/>
              </a:xfrm>
              <a:prstGeom prst="rect">
                <a:avLst/>
              </a:prstGeom>
              <a:blipFill>
                <a:blip r:embed="rId4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矩形 17">
            <a:extLst>
              <a:ext uri="{FF2B5EF4-FFF2-40B4-BE49-F238E27FC236}">
                <a16:creationId xmlns:a16="http://schemas.microsoft.com/office/drawing/2014/main" id="{8F73439E-AA15-49E3-BD4A-2574D6DAA5CE}"/>
              </a:ext>
            </a:extLst>
          </p:cNvPr>
          <p:cNvSpPr/>
          <p:nvPr/>
        </p:nvSpPr>
        <p:spPr>
          <a:xfrm>
            <a:off x="4830756" y="3416941"/>
            <a:ext cx="288000" cy="540000"/>
          </a:xfrm>
          <a:prstGeom prst="rect">
            <a:avLst/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74">
                <a:extLst>
                  <a:ext uri="{FF2B5EF4-FFF2-40B4-BE49-F238E27FC236}">
                    <a16:creationId xmlns:a16="http://schemas.microsoft.com/office/drawing/2014/main" id="{C01D62FF-687D-4A54-9854-C1E4ECF5EFFA}"/>
                  </a:ext>
                </a:extLst>
              </p:cNvPr>
              <p:cNvSpPr txBox="1"/>
              <p:nvPr/>
            </p:nvSpPr>
            <p:spPr>
              <a:xfrm>
                <a:off x="4638997" y="3454484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19" name="文字方塊 74">
                <a:extLst>
                  <a:ext uri="{FF2B5EF4-FFF2-40B4-BE49-F238E27FC236}">
                    <a16:creationId xmlns:a16="http://schemas.microsoft.com/office/drawing/2014/main" id="{C01D62FF-687D-4A54-9854-C1E4ECF5EF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8997" y="3454484"/>
                <a:ext cx="715161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矩形 19">
            <a:extLst>
              <a:ext uri="{FF2B5EF4-FFF2-40B4-BE49-F238E27FC236}">
                <a16:creationId xmlns:a16="http://schemas.microsoft.com/office/drawing/2014/main" id="{D70EF920-7C44-4B64-84E8-B0B0E04F49BB}"/>
              </a:ext>
            </a:extLst>
          </p:cNvPr>
          <p:cNvSpPr/>
          <p:nvPr/>
        </p:nvSpPr>
        <p:spPr>
          <a:xfrm>
            <a:off x="4258378" y="3416941"/>
            <a:ext cx="288000" cy="540000"/>
          </a:xfrm>
          <a:prstGeom prst="rect">
            <a:avLst/>
          </a:prstGeom>
          <a:gradFill rotWithShape="1">
            <a:gsLst>
              <a:gs pos="0">
                <a:srgbClr val="FFC000">
                  <a:lumMod val="110000"/>
                  <a:satMod val="105000"/>
                  <a:tint val="67000"/>
                </a:srgbClr>
              </a:gs>
              <a:gs pos="50000">
                <a:srgbClr val="FFC000">
                  <a:lumMod val="105000"/>
                  <a:satMod val="103000"/>
                  <a:tint val="73000"/>
                </a:srgbClr>
              </a:gs>
              <a:gs pos="100000">
                <a:srgbClr val="FFC000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FFC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字方塊 76">
                <a:extLst>
                  <a:ext uri="{FF2B5EF4-FFF2-40B4-BE49-F238E27FC236}">
                    <a16:creationId xmlns:a16="http://schemas.microsoft.com/office/drawing/2014/main" id="{226301BF-4009-43B8-B051-F260EB669ABC}"/>
                  </a:ext>
                </a:extLst>
              </p:cNvPr>
              <p:cNvSpPr txBox="1"/>
              <p:nvPr/>
            </p:nvSpPr>
            <p:spPr>
              <a:xfrm>
                <a:off x="4076893" y="3464758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21" name="文字方塊 76">
                <a:extLst>
                  <a:ext uri="{FF2B5EF4-FFF2-40B4-BE49-F238E27FC236}">
                    <a16:creationId xmlns:a16="http://schemas.microsoft.com/office/drawing/2014/main" id="{226301BF-4009-43B8-B051-F260EB669A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6893" y="3464758"/>
                <a:ext cx="715161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矩形 21">
            <a:extLst>
              <a:ext uri="{FF2B5EF4-FFF2-40B4-BE49-F238E27FC236}">
                <a16:creationId xmlns:a16="http://schemas.microsoft.com/office/drawing/2014/main" id="{6B12A7C4-6CAE-4D86-A437-6E8C81101417}"/>
              </a:ext>
            </a:extLst>
          </p:cNvPr>
          <p:cNvSpPr/>
          <p:nvPr/>
        </p:nvSpPr>
        <p:spPr>
          <a:xfrm>
            <a:off x="3696275" y="3416941"/>
            <a:ext cx="288000" cy="540000"/>
          </a:xfrm>
          <a:prstGeom prst="rect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78">
                <a:extLst>
                  <a:ext uri="{FF2B5EF4-FFF2-40B4-BE49-F238E27FC236}">
                    <a16:creationId xmlns:a16="http://schemas.microsoft.com/office/drawing/2014/main" id="{E9F96B7D-2E13-4DB4-B0EE-35895557D0DF}"/>
                  </a:ext>
                </a:extLst>
              </p:cNvPr>
              <p:cNvSpPr txBox="1"/>
              <p:nvPr/>
            </p:nvSpPr>
            <p:spPr>
              <a:xfrm>
                <a:off x="3514790" y="3464758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23" name="文字方塊 78">
                <a:extLst>
                  <a:ext uri="{FF2B5EF4-FFF2-40B4-BE49-F238E27FC236}">
                    <a16:creationId xmlns:a16="http://schemas.microsoft.com/office/drawing/2014/main" id="{E9F96B7D-2E13-4DB4-B0EE-35895557D0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4790" y="3464758"/>
                <a:ext cx="715161" cy="461665"/>
              </a:xfrm>
              <a:prstGeom prst="rect">
                <a:avLst/>
              </a:prstGeom>
              <a:blipFill>
                <a:blip r:embed="rId7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矩形 23">
            <a:extLst>
              <a:ext uri="{FF2B5EF4-FFF2-40B4-BE49-F238E27FC236}">
                <a16:creationId xmlns:a16="http://schemas.microsoft.com/office/drawing/2014/main" id="{9AF36B4E-DD67-4C98-A176-BBFEDC0E5B0E}"/>
              </a:ext>
            </a:extLst>
          </p:cNvPr>
          <p:cNvSpPr/>
          <p:nvPr/>
        </p:nvSpPr>
        <p:spPr>
          <a:xfrm>
            <a:off x="7074872" y="3427535"/>
            <a:ext cx="288000" cy="540000"/>
          </a:xfrm>
          <a:prstGeom prst="rect">
            <a:avLst/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字方塊 85">
                <a:extLst>
                  <a:ext uri="{FF2B5EF4-FFF2-40B4-BE49-F238E27FC236}">
                    <a16:creationId xmlns:a16="http://schemas.microsoft.com/office/drawing/2014/main" id="{92675ACB-13E8-44EF-B173-E90DEC6BAB6F}"/>
                  </a:ext>
                </a:extLst>
              </p:cNvPr>
              <p:cNvSpPr txBox="1"/>
              <p:nvPr/>
            </p:nvSpPr>
            <p:spPr>
              <a:xfrm>
                <a:off x="6883113" y="3465078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25" name="文字方塊 85">
                <a:extLst>
                  <a:ext uri="{FF2B5EF4-FFF2-40B4-BE49-F238E27FC236}">
                    <a16:creationId xmlns:a16="http://schemas.microsoft.com/office/drawing/2014/main" id="{92675ACB-13E8-44EF-B173-E90DEC6BAB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3113" y="3465078"/>
                <a:ext cx="715161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矩形 25">
            <a:extLst>
              <a:ext uri="{FF2B5EF4-FFF2-40B4-BE49-F238E27FC236}">
                <a16:creationId xmlns:a16="http://schemas.microsoft.com/office/drawing/2014/main" id="{B85A1D85-B595-4C9D-9123-CFF348AEF740}"/>
              </a:ext>
            </a:extLst>
          </p:cNvPr>
          <p:cNvSpPr/>
          <p:nvPr/>
        </p:nvSpPr>
        <p:spPr>
          <a:xfrm>
            <a:off x="6502494" y="3427535"/>
            <a:ext cx="288000" cy="540000"/>
          </a:xfrm>
          <a:prstGeom prst="rect">
            <a:avLst/>
          </a:prstGeom>
          <a:gradFill rotWithShape="1">
            <a:gsLst>
              <a:gs pos="0">
                <a:srgbClr val="FFC000">
                  <a:lumMod val="110000"/>
                  <a:satMod val="105000"/>
                  <a:tint val="67000"/>
                </a:srgbClr>
              </a:gs>
              <a:gs pos="50000">
                <a:srgbClr val="FFC000">
                  <a:lumMod val="105000"/>
                  <a:satMod val="103000"/>
                  <a:tint val="73000"/>
                </a:srgbClr>
              </a:gs>
              <a:gs pos="100000">
                <a:srgbClr val="FFC000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FFC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字方塊 87">
                <a:extLst>
                  <a:ext uri="{FF2B5EF4-FFF2-40B4-BE49-F238E27FC236}">
                    <a16:creationId xmlns:a16="http://schemas.microsoft.com/office/drawing/2014/main" id="{B403A141-0AC7-4631-832F-4618E7A43D98}"/>
                  </a:ext>
                </a:extLst>
              </p:cNvPr>
              <p:cNvSpPr txBox="1"/>
              <p:nvPr/>
            </p:nvSpPr>
            <p:spPr>
              <a:xfrm>
                <a:off x="6321009" y="3475352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27" name="文字方塊 87">
                <a:extLst>
                  <a:ext uri="{FF2B5EF4-FFF2-40B4-BE49-F238E27FC236}">
                    <a16:creationId xmlns:a16="http://schemas.microsoft.com/office/drawing/2014/main" id="{B403A141-0AC7-4631-832F-4618E7A43D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1009" y="3475352"/>
                <a:ext cx="715161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矩形 27">
            <a:extLst>
              <a:ext uri="{FF2B5EF4-FFF2-40B4-BE49-F238E27FC236}">
                <a16:creationId xmlns:a16="http://schemas.microsoft.com/office/drawing/2014/main" id="{8EC63E20-8041-4DEA-AB59-126A427C9F3D}"/>
              </a:ext>
            </a:extLst>
          </p:cNvPr>
          <p:cNvSpPr/>
          <p:nvPr/>
        </p:nvSpPr>
        <p:spPr>
          <a:xfrm>
            <a:off x="5940391" y="3427535"/>
            <a:ext cx="288000" cy="540000"/>
          </a:xfrm>
          <a:prstGeom prst="rect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字方塊 89">
                <a:extLst>
                  <a:ext uri="{FF2B5EF4-FFF2-40B4-BE49-F238E27FC236}">
                    <a16:creationId xmlns:a16="http://schemas.microsoft.com/office/drawing/2014/main" id="{085D5BDC-DC9F-44C4-A5AC-F97D17A25EE7}"/>
                  </a:ext>
                </a:extLst>
              </p:cNvPr>
              <p:cNvSpPr txBox="1"/>
              <p:nvPr/>
            </p:nvSpPr>
            <p:spPr>
              <a:xfrm>
                <a:off x="5758906" y="3475352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29" name="文字方塊 89">
                <a:extLst>
                  <a:ext uri="{FF2B5EF4-FFF2-40B4-BE49-F238E27FC236}">
                    <a16:creationId xmlns:a16="http://schemas.microsoft.com/office/drawing/2014/main" id="{085D5BDC-DC9F-44C4-A5AC-F97D17A25E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8906" y="3475352"/>
                <a:ext cx="715161" cy="461665"/>
              </a:xfrm>
              <a:prstGeom prst="rect">
                <a:avLst/>
              </a:prstGeom>
              <a:blipFill>
                <a:blip r:embed="rId10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矩形 29">
            <a:extLst>
              <a:ext uri="{FF2B5EF4-FFF2-40B4-BE49-F238E27FC236}">
                <a16:creationId xmlns:a16="http://schemas.microsoft.com/office/drawing/2014/main" id="{65DD6379-8212-4BDA-B4E6-E57CD5E1745D}"/>
              </a:ext>
            </a:extLst>
          </p:cNvPr>
          <p:cNvSpPr/>
          <p:nvPr/>
        </p:nvSpPr>
        <p:spPr>
          <a:xfrm>
            <a:off x="9327576" y="3441123"/>
            <a:ext cx="288000" cy="540000"/>
          </a:xfrm>
          <a:prstGeom prst="rect">
            <a:avLst/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字方塊 96">
                <a:extLst>
                  <a:ext uri="{FF2B5EF4-FFF2-40B4-BE49-F238E27FC236}">
                    <a16:creationId xmlns:a16="http://schemas.microsoft.com/office/drawing/2014/main" id="{35C05A69-52C5-43DC-95C9-232BBA1C5E23}"/>
                  </a:ext>
                </a:extLst>
              </p:cNvPr>
              <p:cNvSpPr txBox="1"/>
              <p:nvPr/>
            </p:nvSpPr>
            <p:spPr>
              <a:xfrm>
                <a:off x="9135817" y="3478666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31" name="文字方塊 96">
                <a:extLst>
                  <a:ext uri="{FF2B5EF4-FFF2-40B4-BE49-F238E27FC236}">
                    <a16:creationId xmlns:a16="http://schemas.microsoft.com/office/drawing/2014/main" id="{35C05A69-52C5-43DC-95C9-232BBA1C5E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5817" y="3478666"/>
                <a:ext cx="715161" cy="46166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矩形 31">
            <a:extLst>
              <a:ext uri="{FF2B5EF4-FFF2-40B4-BE49-F238E27FC236}">
                <a16:creationId xmlns:a16="http://schemas.microsoft.com/office/drawing/2014/main" id="{DC861C16-F529-4148-A79C-2788F9CA4E83}"/>
              </a:ext>
            </a:extLst>
          </p:cNvPr>
          <p:cNvSpPr/>
          <p:nvPr/>
        </p:nvSpPr>
        <p:spPr>
          <a:xfrm>
            <a:off x="8755198" y="3441123"/>
            <a:ext cx="288000" cy="540000"/>
          </a:xfrm>
          <a:prstGeom prst="rect">
            <a:avLst/>
          </a:prstGeom>
          <a:gradFill rotWithShape="1">
            <a:gsLst>
              <a:gs pos="0">
                <a:srgbClr val="FFC000">
                  <a:lumMod val="110000"/>
                  <a:satMod val="105000"/>
                  <a:tint val="67000"/>
                </a:srgbClr>
              </a:gs>
              <a:gs pos="50000">
                <a:srgbClr val="FFC000">
                  <a:lumMod val="105000"/>
                  <a:satMod val="103000"/>
                  <a:tint val="73000"/>
                </a:srgbClr>
              </a:gs>
              <a:gs pos="100000">
                <a:srgbClr val="FFC000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FFC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字方塊 98">
                <a:extLst>
                  <a:ext uri="{FF2B5EF4-FFF2-40B4-BE49-F238E27FC236}">
                    <a16:creationId xmlns:a16="http://schemas.microsoft.com/office/drawing/2014/main" id="{0843BFA9-51E7-41DF-8430-AF5CF51EF49C}"/>
                  </a:ext>
                </a:extLst>
              </p:cNvPr>
              <p:cNvSpPr txBox="1"/>
              <p:nvPr/>
            </p:nvSpPr>
            <p:spPr>
              <a:xfrm>
                <a:off x="8573713" y="3488940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33" name="文字方塊 98">
                <a:extLst>
                  <a:ext uri="{FF2B5EF4-FFF2-40B4-BE49-F238E27FC236}">
                    <a16:creationId xmlns:a16="http://schemas.microsoft.com/office/drawing/2014/main" id="{0843BFA9-51E7-41DF-8430-AF5CF51EF4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3713" y="3488940"/>
                <a:ext cx="715161" cy="46166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矩形 33">
            <a:extLst>
              <a:ext uri="{FF2B5EF4-FFF2-40B4-BE49-F238E27FC236}">
                <a16:creationId xmlns:a16="http://schemas.microsoft.com/office/drawing/2014/main" id="{08AF0850-D239-40B4-968D-5DF3E3EDA8B4}"/>
              </a:ext>
            </a:extLst>
          </p:cNvPr>
          <p:cNvSpPr/>
          <p:nvPr/>
        </p:nvSpPr>
        <p:spPr>
          <a:xfrm>
            <a:off x="8193095" y="3441123"/>
            <a:ext cx="288000" cy="540000"/>
          </a:xfrm>
          <a:prstGeom prst="rect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字方塊 100">
                <a:extLst>
                  <a:ext uri="{FF2B5EF4-FFF2-40B4-BE49-F238E27FC236}">
                    <a16:creationId xmlns:a16="http://schemas.microsoft.com/office/drawing/2014/main" id="{47F583DF-037D-4FA1-AF0F-1001093CAC78}"/>
                  </a:ext>
                </a:extLst>
              </p:cNvPr>
              <p:cNvSpPr txBox="1"/>
              <p:nvPr/>
            </p:nvSpPr>
            <p:spPr>
              <a:xfrm>
                <a:off x="8011610" y="3488940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35" name="文字方塊 100">
                <a:extLst>
                  <a:ext uri="{FF2B5EF4-FFF2-40B4-BE49-F238E27FC236}">
                    <a16:creationId xmlns:a16="http://schemas.microsoft.com/office/drawing/2014/main" id="{47F583DF-037D-4FA1-AF0F-1001093CAC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1610" y="3488940"/>
                <a:ext cx="715161" cy="461665"/>
              </a:xfrm>
              <a:prstGeom prst="rect">
                <a:avLst/>
              </a:prstGeom>
              <a:blipFill>
                <a:blip r:embed="rId13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橢圓 7">
            <a:extLst>
              <a:ext uri="{FF2B5EF4-FFF2-40B4-BE49-F238E27FC236}">
                <a16:creationId xmlns:a16="http://schemas.microsoft.com/office/drawing/2014/main" id="{2B63B28E-5961-42CF-9F0E-AE1EDB4CAA45}"/>
              </a:ext>
            </a:extLst>
          </p:cNvPr>
          <p:cNvSpPr/>
          <p:nvPr/>
        </p:nvSpPr>
        <p:spPr>
          <a:xfrm>
            <a:off x="1779337" y="2245703"/>
            <a:ext cx="180000" cy="180000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37" name="橢圓 107">
            <a:extLst>
              <a:ext uri="{FF2B5EF4-FFF2-40B4-BE49-F238E27FC236}">
                <a16:creationId xmlns:a16="http://schemas.microsoft.com/office/drawing/2014/main" id="{70A0BD40-7E9D-4417-8B9D-E9E96059A1BD}"/>
              </a:ext>
            </a:extLst>
          </p:cNvPr>
          <p:cNvSpPr/>
          <p:nvPr/>
        </p:nvSpPr>
        <p:spPr>
          <a:xfrm>
            <a:off x="4077014" y="2254170"/>
            <a:ext cx="180000" cy="180000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38" name="橢圓 110">
            <a:extLst>
              <a:ext uri="{FF2B5EF4-FFF2-40B4-BE49-F238E27FC236}">
                <a16:creationId xmlns:a16="http://schemas.microsoft.com/office/drawing/2014/main" id="{A0599288-5924-402D-AC13-D20F6250F251}"/>
              </a:ext>
            </a:extLst>
          </p:cNvPr>
          <p:cNvSpPr/>
          <p:nvPr/>
        </p:nvSpPr>
        <p:spPr>
          <a:xfrm>
            <a:off x="6282423" y="2263028"/>
            <a:ext cx="180000" cy="180000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39" name="橢圓 113">
            <a:extLst>
              <a:ext uri="{FF2B5EF4-FFF2-40B4-BE49-F238E27FC236}">
                <a16:creationId xmlns:a16="http://schemas.microsoft.com/office/drawing/2014/main" id="{FAD1A2A2-F846-4C3C-9CE8-45F29DF35A42}"/>
              </a:ext>
            </a:extLst>
          </p:cNvPr>
          <p:cNvSpPr/>
          <p:nvPr/>
        </p:nvSpPr>
        <p:spPr>
          <a:xfrm>
            <a:off x="8533383" y="2288429"/>
            <a:ext cx="180000" cy="180000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cxnSp>
        <p:nvCxnSpPr>
          <p:cNvPr id="40" name="直線單箭頭接點 114">
            <a:extLst>
              <a:ext uri="{FF2B5EF4-FFF2-40B4-BE49-F238E27FC236}">
                <a16:creationId xmlns:a16="http://schemas.microsoft.com/office/drawing/2014/main" id="{7C94D2AE-7C6E-42A4-B09E-1157D290EE1A}"/>
              </a:ext>
            </a:extLst>
          </p:cNvPr>
          <p:cNvCxnSpPr>
            <a:cxnSpLocks/>
            <a:stCxn id="16" idx="0"/>
            <a:endCxn id="39" idx="4"/>
          </p:cNvCxnSpPr>
          <p:nvPr/>
        </p:nvCxnSpPr>
        <p:spPr>
          <a:xfrm flipV="1">
            <a:off x="1564063" y="2468429"/>
            <a:ext cx="7059320" cy="965442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1" name="直線單箭頭接點 119">
            <a:extLst>
              <a:ext uri="{FF2B5EF4-FFF2-40B4-BE49-F238E27FC236}">
                <a16:creationId xmlns:a16="http://schemas.microsoft.com/office/drawing/2014/main" id="{4CEEB10A-2B57-4511-AC66-10A8B2323D1C}"/>
              </a:ext>
            </a:extLst>
          </p:cNvPr>
          <p:cNvCxnSpPr>
            <a:cxnSpLocks/>
            <a:stCxn id="16" idx="0"/>
            <a:endCxn id="38" idx="4"/>
          </p:cNvCxnSpPr>
          <p:nvPr/>
        </p:nvCxnSpPr>
        <p:spPr>
          <a:xfrm flipV="1">
            <a:off x="1564063" y="2443028"/>
            <a:ext cx="4808360" cy="990843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2" name="直線單箭頭接點 120">
            <a:extLst>
              <a:ext uri="{FF2B5EF4-FFF2-40B4-BE49-F238E27FC236}">
                <a16:creationId xmlns:a16="http://schemas.microsoft.com/office/drawing/2014/main" id="{23D060E9-A98D-4336-9C5B-660E70E94A70}"/>
              </a:ext>
            </a:extLst>
          </p:cNvPr>
          <p:cNvCxnSpPr>
            <a:cxnSpLocks/>
            <a:stCxn id="16" idx="0"/>
            <a:endCxn id="37" idx="4"/>
          </p:cNvCxnSpPr>
          <p:nvPr/>
        </p:nvCxnSpPr>
        <p:spPr>
          <a:xfrm flipV="1">
            <a:off x="1564063" y="2434170"/>
            <a:ext cx="2602951" cy="999701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3" name="直線單箭頭接點 105">
            <a:extLst>
              <a:ext uri="{FF2B5EF4-FFF2-40B4-BE49-F238E27FC236}">
                <a16:creationId xmlns:a16="http://schemas.microsoft.com/office/drawing/2014/main" id="{7A7098CD-5A03-4E41-B494-B52BC2F074ED}"/>
              </a:ext>
            </a:extLst>
          </p:cNvPr>
          <p:cNvCxnSpPr>
            <a:cxnSpLocks/>
            <a:stCxn id="16" idx="0"/>
            <a:endCxn id="36" idx="4"/>
          </p:cNvCxnSpPr>
          <p:nvPr/>
        </p:nvCxnSpPr>
        <p:spPr>
          <a:xfrm flipV="1">
            <a:off x="1564063" y="2425703"/>
            <a:ext cx="305274" cy="1008168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文字方塊 131">
                <a:extLst>
                  <a:ext uri="{FF2B5EF4-FFF2-40B4-BE49-F238E27FC236}">
                    <a16:creationId xmlns:a16="http://schemas.microsoft.com/office/drawing/2014/main" id="{0716B576-9B54-409B-BDA7-861A7A2A430A}"/>
                  </a:ext>
                </a:extLst>
              </p:cNvPr>
              <p:cNvSpPr txBox="1"/>
              <p:nvPr/>
            </p:nvSpPr>
            <p:spPr>
              <a:xfrm>
                <a:off x="1703253" y="1827242"/>
                <a:ext cx="565091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0" lang="zh-TW" altLang="en-US" sz="24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0" lang="zh-TW" altLang="en-US" sz="24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1,1</m:t>
                          </m:r>
                        </m:sub>
                      </m:sSub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44" name="文字方塊 131">
                <a:extLst>
                  <a:ext uri="{FF2B5EF4-FFF2-40B4-BE49-F238E27FC236}">
                    <a16:creationId xmlns:a16="http://schemas.microsoft.com/office/drawing/2014/main" id="{0716B576-9B54-409B-BDA7-861A7A2A43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3253" y="1827242"/>
                <a:ext cx="565091" cy="385555"/>
              </a:xfrm>
              <a:prstGeom prst="rect">
                <a:avLst/>
              </a:prstGeom>
              <a:blipFill>
                <a:blip r:embed="rId14"/>
                <a:stretch>
                  <a:fillRect l="-6452" t="-15873" r="-26882" b="-11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文字方塊 133">
                <a:extLst>
                  <a:ext uri="{FF2B5EF4-FFF2-40B4-BE49-F238E27FC236}">
                    <a16:creationId xmlns:a16="http://schemas.microsoft.com/office/drawing/2014/main" id="{B362D09D-27F2-40E3-A28F-35BFE4FE1A91}"/>
                  </a:ext>
                </a:extLst>
              </p:cNvPr>
              <p:cNvSpPr txBox="1"/>
              <p:nvPr/>
            </p:nvSpPr>
            <p:spPr>
              <a:xfrm>
                <a:off x="3975851" y="1827242"/>
                <a:ext cx="565090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0" lang="zh-TW" altLang="en-US" sz="24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0" lang="zh-TW" altLang="en-US" sz="24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1,2</m:t>
                          </m:r>
                        </m:sub>
                      </m:sSub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45" name="文字方塊 133">
                <a:extLst>
                  <a:ext uri="{FF2B5EF4-FFF2-40B4-BE49-F238E27FC236}">
                    <a16:creationId xmlns:a16="http://schemas.microsoft.com/office/drawing/2014/main" id="{B362D09D-27F2-40E3-A28F-35BFE4FE1A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5851" y="1827242"/>
                <a:ext cx="565090" cy="385555"/>
              </a:xfrm>
              <a:prstGeom prst="rect">
                <a:avLst/>
              </a:prstGeom>
              <a:blipFill>
                <a:blip r:embed="rId15"/>
                <a:stretch>
                  <a:fillRect l="-6452" t="-15873" r="-26882" b="-11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字方塊 137">
                <a:extLst>
                  <a:ext uri="{FF2B5EF4-FFF2-40B4-BE49-F238E27FC236}">
                    <a16:creationId xmlns:a16="http://schemas.microsoft.com/office/drawing/2014/main" id="{59DD0272-3037-403E-AAF4-217D07B930F3}"/>
                  </a:ext>
                </a:extLst>
              </p:cNvPr>
              <p:cNvSpPr txBox="1"/>
              <p:nvPr/>
            </p:nvSpPr>
            <p:spPr>
              <a:xfrm>
                <a:off x="6127049" y="1827242"/>
                <a:ext cx="565090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0" lang="zh-TW" altLang="en-US" sz="24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0" lang="zh-TW" altLang="en-US" sz="24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1,3</m:t>
                          </m:r>
                        </m:sub>
                      </m:sSub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46" name="文字方塊 137">
                <a:extLst>
                  <a:ext uri="{FF2B5EF4-FFF2-40B4-BE49-F238E27FC236}">
                    <a16:creationId xmlns:a16="http://schemas.microsoft.com/office/drawing/2014/main" id="{59DD0272-3037-403E-AAF4-217D07B930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7049" y="1827242"/>
                <a:ext cx="565090" cy="385555"/>
              </a:xfrm>
              <a:prstGeom prst="rect">
                <a:avLst/>
              </a:prstGeom>
              <a:blipFill>
                <a:blip r:embed="rId16"/>
                <a:stretch>
                  <a:fillRect l="-6452" t="-15873" r="-26882" b="-11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字方塊 138">
                <a:extLst>
                  <a:ext uri="{FF2B5EF4-FFF2-40B4-BE49-F238E27FC236}">
                    <a16:creationId xmlns:a16="http://schemas.microsoft.com/office/drawing/2014/main" id="{AD81E8AF-4B00-44BA-AEC8-CD4A12EF42F4}"/>
                  </a:ext>
                </a:extLst>
              </p:cNvPr>
              <p:cNvSpPr txBox="1"/>
              <p:nvPr/>
            </p:nvSpPr>
            <p:spPr>
              <a:xfrm>
                <a:off x="8482914" y="1843465"/>
                <a:ext cx="565091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0" lang="zh-TW" altLang="en-US" sz="24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0" lang="zh-TW" altLang="en-US" sz="24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1,4</m:t>
                          </m:r>
                        </m:sub>
                      </m:sSub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47" name="文字方塊 138">
                <a:extLst>
                  <a:ext uri="{FF2B5EF4-FFF2-40B4-BE49-F238E27FC236}">
                    <a16:creationId xmlns:a16="http://schemas.microsoft.com/office/drawing/2014/main" id="{AD81E8AF-4B00-44BA-AEC8-CD4A12EF42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2914" y="1843465"/>
                <a:ext cx="565091" cy="385555"/>
              </a:xfrm>
              <a:prstGeom prst="rect">
                <a:avLst/>
              </a:prstGeom>
              <a:blipFill>
                <a:blip r:embed="rId17"/>
                <a:stretch>
                  <a:fillRect l="-7609" t="-14063" r="-27174" b="-93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8" name="群組 1">
            <a:extLst>
              <a:ext uri="{FF2B5EF4-FFF2-40B4-BE49-F238E27FC236}">
                <a16:creationId xmlns:a16="http://schemas.microsoft.com/office/drawing/2014/main" id="{822E1E52-6322-40C4-865F-889D703F6C18}"/>
              </a:ext>
            </a:extLst>
          </p:cNvPr>
          <p:cNvGrpSpPr/>
          <p:nvPr/>
        </p:nvGrpSpPr>
        <p:grpSpPr>
          <a:xfrm>
            <a:off x="1794107" y="903694"/>
            <a:ext cx="715161" cy="605813"/>
            <a:chOff x="635402" y="1337615"/>
            <a:chExt cx="715161" cy="605813"/>
          </a:xfrm>
        </p:grpSpPr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84B7A62B-F323-4C8E-B9FE-589F0D902A23}"/>
                </a:ext>
              </a:extLst>
            </p:cNvPr>
            <p:cNvSpPr/>
            <p:nvPr/>
          </p:nvSpPr>
          <p:spPr>
            <a:xfrm>
              <a:off x="733189" y="1337615"/>
              <a:ext cx="461666" cy="605813"/>
            </a:xfrm>
            <a:prstGeom prst="rect">
              <a:avLst/>
            </a:prstGeom>
            <a:gradFill rotWithShape="1">
              <a:gsLst>
                <a:gs pos="0">
                  <a:srgbClr val="70AD47">
                    <a:lumMod val="110000"/>
                    <a:satMod val="105000"/>
                    <a:tint val="67000"/>
                  </a:srgbClr>
                </a:gs>
                <a:gs pos="50000">
                  <a:srgbClr val="70AD47">
                    <a:lumMod val="105000"/>
                    <a:satMod val="103000"/>
                    <a:tint val="73000"/>
                  </a:srgbClr>
                </a:gs>
                <a:gs pos="100000">
                  <a:srgbClr val="70AD47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70AD47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文字方塊 116">
                  <a:extLst>
                    <a:ext uri="{FF2B5EF4-FFF2-40B4-BE49-F238E27FC236}">
                      <a16:creationId xmlns:a16="http://schemas.microsoft.com/office/drawing/2014/main" id="{07CEA81A-83E9-4CB4-8A43-D4602BF7C715}"/>
                    </a:ext>
                  </a:extLst>
                </p:cNvPr>
                <p:cNvSpPr txBox="1"/>
                <p:nvPr/>
              </p:nvSpPr>
              <p:spPr>
                <a:xfrm>
                  <a:off x="635402" y="1417137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117" name="文字方塊 116">
                  <a:extLst>
                    <a:ext uri="{FF2B5EF4-FFF2-40B4-BE49-F238E27FC236}">
                      <a16:creationId xmlns:a16="http://schemas.microsoft.com/office/drawing/2014/main" id="{07CEA81A-83E9-4CB4-8A43-D4602BF7C71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5402" y="1417137"/>
                  <a:ext cx="715161" cy="461665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51" name="直線單箭頭接點 117">
            <a:extLst>
              <a:ext uri="{FF2B5EF4-FFF2-40B4-BE49-F238E27FC236}">
                <a16:creationId xmlns:a16="http://schemas.microsoft.com/office/drawing/2014/main" id="{357D3157-4442-4D16-BBF1-F5CDF45475F6}"/>
              </a:ext>
            </a:extLst>
          </p:cNvPr>
          <p:cNvCxnSpPr>
            <a:cxnSpLocks/>
            <a:endCxn id="53" idx="2"/>
          </p:cNvCxnSpPr>
          <p:nvPr/>
        </p:nvCxnSpPr>
        <p:spPr>
          <a:xfrm flipH="1" flipV="1">
            <a:off x="2697489" y="2515465"/>
            <a:ext cx="9200" cy="894762"/>
          </a:xfrm>
          <a:prstGeom prst="straightConnector1">
            <a:avLst/>
          </a:prstGeom>
          <a:noFill/>
          <a:ln w="25400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grpSp>
        <p:nvGrpSpPr>
          <p:cNvPr id="52" name="群組 26">
            <a:extLst>
              <a:ext uri="{FF2B5EF4-FFF2-40B4-BE49-F238E27FC236}">
                <a16:creationId xmlns:a16="http://schemas.microsoft.com/office/drawing/2014/main" id="{16664FD2-DC5D-491D-9571-F768D0B58EAA}"/>
              </a:ext>
            </a:extLst>
          </p:cNvPr>
          <p:cNvGrpSpPr/>
          <p:nvPr/>
        </p:nvGrpSpPr>
        <p:grpSpPr>
          <a:xfrm>
            <a:off x="2548297" y="2205452"/>
            <a:ext cx="298383" cy="310013"/>
            <a:chOff x="-105878" y="1740168"/>
            <a:chExt cx="461666" cy="461665"/>
          </a:xfrm>
        </p:grpSpPr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658F9F33-67F5-4DFF-A7F8-5B3B85F7D945}"/>
                </a:ext>
              </a:extLst>
            </p:cNvPr>
            <p:cNvSpPr/>
            <p:nvPr/>
          </p:nvSpPr>
          <p:spPr>
            <a:xfrm>
              <a:off x="-105878" y="1740168"/>
              <a:ext cx="461666" cy="461665"/>
            </a:xfrm>
            <a:prstGeom prst="rect">
              <a:avLst/>
            </a:prstGeom>
            <a:gradFill rotWithShape="1">
              <a:gsLst>
                <a:gs pos="0">
                  <a:srgbClr val="A5A5A5">
                    <a:lumMod val="110000"/>
                    <a:satMod val="105000"/>
                    <a:tint val="67000"/>
                  </a:srgbClr>
                </a:gs>
                <a:gs pos="50000">
                  <a:srgbClr val="A5A5A5">
                    <a:lumMod val="105000"/>
                    <a:satMod val="103000"/>
                    <a:tint val="73000"/>
                  </a:srgbClr>
                </a:gs>
                <a:gs pos="100000">
                  <a:srgbClr val="A5A5A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p:grpSp>
          <p:nvGrpSpPr>
            <p:cNvPr id="54" name="群組 23">
              <a:extLst>
                <a:ext uri="{FF2B5EF4-FFF2-40B4-BE49-F238E27FC236}">
                  <a16:creationId xmlns:a16="http://schemas.microsoft.com/office/drawing/2014/main" id="{1723408B-8855-4FD7-92AA-70A9151F941A}"/>
                </a:ext>
              </a:extLst>
            </p:cNvPr>
            <p:cNvGrpSpPr/>
            <p:nvPr/>
          </p:nvGrpSpPr>
          <p:grpSpPr>
            <a:xfrm rot="21265833">
              <a:off x="-30571" y="1828628"/>
              <a:ext cx="317144" cy="302092"/>
              <a:chOff x="-43095" y="1828685"/>
              <a:chExt cx="317144" cy="302092"/>
            </a:xfrm>
          </p:grpSpPr>
          <p:cxnSp>
            <p:nvCxnSpPr>
              <p:cNvPr id="55" name="直線接點 22">
                <a:extLst>
                  <a:ext uri="{FF2B5EF4-FFF2-40B4-BE49-F238E27FC236}">
                    <a16:creationId xmlns:a16="http://schemas.microsoft.com/office/drawing/2014/main" id="{C530E308-8CB2-4D73-8CA6-4976789A9EE5}"/>
                  </a:ext>
                </a:extLst>
              </p:cNvPr>
              <p:cNvCxnSpPr>
                <a:cxnSpLocks/>
              </p:cNvCxnSpPr>
              <p:nvPr/>
            </p:nvCxnSpPr>
            <p:spPr>
              <a:xfrm rot="334167">
                <a:off x="-34638" y="1828685"/>
                <a:ext cx="308687" cy="302092"/>
              </a:xfrm>
              <a:prstGeom prst="line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56" name="直線接點 118">
                <a:extLst>
                  <a:ext uri="{FF2B5EF4-FFF2-40B4-BE49-F238E27FC236}">
                    <a16:creationId xmlns:a16="http://schemas.microsoft.com/office/drawing/2014/main" id="{41D4FC8D-B1A0-4796-B313-93685356AACF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-19251" y="1826698"/>
                <a:ext cx="265075" cy="312764"/>
              </a:xfrm>
              <a:prstGeom prst="line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</p:grpSp>
      </p:grpSp>
      <p:cxnSp>
        <p:nvCxnSpPr>
          <p:cNvPr id="57" name="直線單箭頭接點 121">
            <a:extLst>
              <a:ext uri="{FF2B5EF4-FFF2-40B4-BE49-F238E27FC236}">
                <a16:creationId xmlns:a16="http://schemas.microsoft.com/office/drawing/2014/main" id="{49073DB5-C40B-47C6-8188-9B6B88C3C493}"/>
              </a:ext>
            </a:extLst>
          </p:cNvPr>
          <p:cNvCxnSpPr>
            <a:cxnSpLocks/>
            <a:endCxn id="59" idx="2"/>
          </p:cNvCxnSpPr>
          <p:nvPr/>
        </p:nvCxnSpPr>
        <p:spPr>
          <a:xfrm flipH="1" flipV="1">
            <a:off x="4960068" y="2523043"/>
            <a:ext cx="9200" cy="894762"/>
          </a:xfrm>
          <a:prstGeom prst="straightConnector1">
            <a:avLst/>
          </a:prstGeom>
          <a:noFill/>
          <a:ln w="25400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grpSp>
        <p:nvGrpSpPr>
          <p:cNvPr id="58" name="群組 127">
            <a:extLst>
              <a:ext uri="{FF2B5EF4-FFF2-40B4-BE49-F238E27FC236}">
                <a16:creationId xmlns:a16="http://schemas.microsoft.com/office/drawing/2014/main" id="{E46476D0-2D4D-4D0C-9164-D0F4DB987C30}"/>
              </a:ext>
            </a:extLst>
          </p:cNvPr>
          <p:cNvGrpSpPr/>
          <p:nvPr/>
        </p:nvGrpSpPr>
        <p:grpSpPr>
          <a:xfrm>
            <a:off x="4810876" y="2213030"/>
            <a:ext cx="298383" cy="310013"/>
            <a:chOff x="-105878" y="1740168"/>
            <a:chExt cx="461666" cy="461665"/>
          </a:xfrm>
        </p:grpSpPr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4D523360-9B00-4082-A129-3A00C4AC0D8D}"/>
                </a:ext>
              </a:extLst>
            </p:cNvPr>
            <p:cNvSpPr/>
            <p:nvPr/>
          </p:nvSpPr>
          <p:spPr>
            <a:xfrm>
              <a:off x="-105878" y="1740168"/>
              <a:ext cx="461666" cy="461665"/>
            </a:xfrm>
            <a:prstGeom prst="rect">
              <a:avLst/>
            </a:prstGeom>
            <a:gradFill rotWithShape="1">
              <a:gsLst>
                <a:gs pos="0">
                  <a:srgbClr val="A5A5A5">
                    <a:lumMod val="110000"/>
                    <a:satMod val="105000"/>
                    <a:tint val="67000"/>
                  </a:srgbClr>
                </a:gs>
                <a:gs pos="50000">
                  <a:srgbClr val="A5A5A5">
                    <a:lumMod val="105000"/>
                    <a:satMod val="103000"/>
                    <a:tint val="73000"/>
                  </a:srgbClr>
                </a:gs>
                <a:gs pos="100000">
                  <a:srgbClr val="A5A5A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p:grpSp>
          <p:nvGrpSpPr>
            <p:cNvPr id="60" name="群組 132">
              <a:extLst>
                <a:ext uri="{FF2B5EF4-FFF2-40B4-BE49-F238E27FC236}">
                  <a16:creationId xmlns:a16="http://schemas.microsoft.com/office/drawing/2014/main" id="{7BC5A6D1-5A3C-4885-9BC9-F967B0BE5E5B}"/>
                </a:ext>
              </a:extLst>
            </p:cNvPr>
            <p:cNvGrpSpPr/>
            <p:nvPr/>
          </p:nvGrpSpPr>
          <p:grpSpPr>
            <a:xfrm rot="21265833">
              <a:off x="-30571" y="1828628"/>
              <a:ext cx="317144" cy="302092"/>
              <a:chOff x="-43095" y="1828685"/>
              <a:chExt cx="317144" cy="302092"/>
            </a:xfrm>
          </p:grpSpPr>
          <p:cxnSp>
            <p:nvCxnSpPr>
              <p:cNvPr id="61" name="直線接點 134">
                <a:extLst>
                  <a:ext uri="{FF2B5EF4-FFF2-40B4-BE49-F238E27FC236}">
                    <a16:creationId xmlns:a16="http://schemas.microsoft.com/office/drawing/2014/main" id="{84C4E85B-846A-4B61-A3AF-440A0B935F46}"/>
                  </a:ext>
                </a:extLst>
              </p:cNvPr>
              <p:cNvCxnSpPr>
                <a:cxnSpLocks/>
              </p:cNvCxnSpPr>
              <p:nvPr/>
            </p:nvCxnSpPr>
            <p:spPr>
              <a:xfrm rot="334167">
                <a:off x="-34638" y="1828685"/>
                <a:ext cx="308687" cy="302092"/>
              </a:xfrm>
              <a:prstGeom prst="line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62" name="直線接點 135">
                <a:extLst>
                  <a:ext uri="{FF2B5EF4-FFF2-40B4-BE49-F238E27FC236}">
                    <a16:creationId xmlns:a16="http://schemas.microsoft.com/office/drawing/2014/main" id="{F9760EEF-BD96-46DA-BAD1-B39AC24D7E7C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-19251" y="1826698"/>
                <a:ext cx="265075" cy="312764"/>
              </a:xfrm>
              <a:prstGeom prst="line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</p:grpSp>
      </p:grpSp>
      <p:cxnSp>
        <p:nvCxnSpPr>
          <p:cNvPr id="63" name="直線單箭頭接點 136">
            <a:extLst>
              <a:ext uri="{FF2B5EF4-FFF2-40B4-BE49-F238E27FC236}">
                <a16:creationId xmlns:a16="http://schemas.microsoft.com/office/drawing/2014/main" id="{A73A118A-482D-46EF-A2A3-64584D0FA143}"/>
              </a:ext>
            </a:extLst>
          </p:cNvPr>
          <p:cNvCxnSpPr>
            <a:cxnSpLocks/>
            <a:endCxn id="65" idx="2"/>
          </p:cNvCxnSpPr>
          <p:nvPr/>
        </p:nvCxnSpPr>
        <p:spPr>
          <a:xfrm flipH="1" flipV="1">
            <a:off x="7221491" y="2539033"/>
            <a:ext cx="9200" cy="894762"/>
          </a:xfrm>
          <a:prstGeom prst="straightConnector1">
            <a:avLst/>
          </a:prstGeom>
          <a:noFill/>
          <a:ln w="25400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grpSp>
        <p:nvGrpSpPr>
          <p:cNvPr id="64" name="群組 144">
            <a:extLst>
              <a:ext uri="{FF2B5EF4-FFF2-40B4-BE49-F238E27FC236}">
                <a16:creationId xmlns:a16="http://schemas.microsoft.com/office/drawing/2014/main" id="{9C77DEC5-0F26-410D-825B-C341C8A267F5}"/>
              </a:ext>
            </a:extLst>
          </p:cNvPr>
          <p:cNvGrpSpPr/>
          <p:nvPr/>
        </p:nvGrpSpPr>
        <p:grpSpPr>
          <a:xfrm>
            <a:off x="7072299" y="2229020"/>
            <a:ext cx="298383" cy="310013"/>
            <a:chOff x="-105878" y="1740168"/>
            <a:chExt cx="461666" cy="461665"/>
          </a:xfrm>
        </p:grpSpPr>
        <p:sp>
          <p:nvSpPr>
            <p:cNvPr id="65" name="矩形 64">
              <a:extLst>
                <a:ext uri="{FF2B5EF4-FFF2-40B4-BE49-F238E27FC236}">
                  <a16:creationId xmlns:a16="http://schemas.microsoft.com/office/drawing/2014/main" id="{A91ECB5C-8C8F-44AB-9212-E83C91B8D313}"/>
                </a:ext>
              </a:extLst>
            </p:cNvPr>
            <p:cNvSpPr/>
            <p:nvPr/>
          </p:nvSpPr>
          <p:spPr>
            <a:xfrm>
              <a:off x="-105878" y="1740168"/>
              <a:ext cx="461666" cy="461665"/>
            </a:xfrm>
            <a:prstGeom prst="rect">
              <a:avLst/>
            </a:prstGeom>
            <a:gradFill rotWithShape="1">
              <a:gsLst>
                <a:gs pos="0">
                  <a:srgbClr val="A5A5A5">
                    <a:lumMod val="110000"/>
                    <a:satMod val="105000"/>
                    <a:tint val="67000"/>
                  </a:srgbClr>
                </a:gs>
                <a:gs pos="50000">
                  <a:srgbClr val="A5A5A5">
                    <a:lumMod val="105000"/>
                    <a:satMod val="103000"/>
                    <a:tint val="73000"/>
                  </a:srgbClr>
                </a:gs>
                <a:gs pos="100000">
                  <a:srgbClr val="A5A5A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p:grpSp>
          <p:nvGrpSpPr>
            <p:cNvPr id="66" name="群組 146">
              <a:extLst>
                <a:ext uri="{FF2B5EF4-FFF2-40B4-BE49-F238E27FC236}">
                  <a16:creationId xmlns:a16="http://schemas.microsoft.com/office/drawing/2014/main" id="{B28E44D4-DB12-476F-AA78-CF82C1B6E765}"/>
                </a:ext>
              </a:extLst>
            </p:cNvPr>
            <p:cNvGrpSpPr/>
            <p:nvPr/>
          </p:nvGrpSpPr>
          <p:grpSpPr>
            <a:xfrm rot="21265833">
              <a:off x="-30571" y="1828628"/>
              <a:ext cx="317144" cy="302092"/>
              <a:chOff x="-43095" y="1828685"/>
              <a:chExt cx="317144" cy="302092"/>
            </a:xfrm>
          </p:grpSpPr>
          <p:cxnSp>
            <p:nvCxnSpPr>
              <p:cNvPr id="67" name="直線接點 147">
                <a:extLst>
                  <a:ext uri="{FF2B5EF4-FFF2-40B4-BE49-F238E27FC236}">
                    <a16:creationId xmlns:a16="http://schemas.microsoft.com/office/drawing/2014/main" id="{30099532-DC94-4504-A320-6DFB36075246}"/>
                  </a:ext>
                </a:extLst>
              </p:cNvPr>
              <p:cNvCxnSpPr>
                <a:cxnSpLocks/>
              </p:cNvCxnSpPr>
              <p:nvPr/>
            </p:nvCxnSpPr>
            <p:spPr>
              <a:xfrm rot="334167">
                <a:off x="-34638" y="1828685"/>
                <a:ext cx="308687" cy="302092"/>
              </a:xfrm>
              <a:prstGeom prst="line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68" name="直線接點 148">
                <a:extLst>
                  <a:ext uri="{FF2B5EF4-FFF2-40B4-BE49-F238E27FC236}">
                    <a16:creationId xmlns:a16="http://schemas.microsoft.com/office/drawing/2014/main" id="{25078CDD-5068-49EC-8C43-CEC03F4BB792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-19251" y="1826698"/>
                <a:ext cx="265075" cy="312764"/>
              </a:xfrm>
              <a:prstGeom prst="line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</p:grpSp>
      </p:grpSp>
      <p:cxnSp>
        <p:nvCxnSpPr>
          <p:cNvPr id="69" name="直線單箭頭接點 149">
            <a:extLst>
              <a:ext uri="{FF2B5EF4-FFF2-40B4-BE49-F238E27FC236}">
                <a16:creationId xmlns:a16="http://schemas.microsoft.com/office/drawing/2014/main" id="{8D23D601-BA50-4690-82F7-0D413B0C903C}"/>
              </a:ext>
            </a:extLst>
          </p:cNvPr>
          <p:cNvCxnSpPr>
            <a:cxnSpLocks/>
            <a:endCxn id="71" idx="2"/>
          </p:cNvCxnSpPr>
          <p:nvPr/>
        </p:nvCxnSpPr>
        <p:spPr>
          <a:xfrm flipH="1" flipV="1">
            <a:off x="9451591" y="2555716"/>
            <a:ext cx="9200" cy="894762"/>
          </a:xfrm>
          <a:prstGeom prst="straightConnector1">
            <a:avLst/>
          </a:prstGeom>
          <a:noFill/>
          <a:ln w="25400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grpSp>
        <p:nvGrpSpPr>
          <p:cNvPr id="70" name="群組 150">
            <a:extLst>
              <a:ext uri="{FF2B5EF4-FFF2-40B4-BE49-F238E27FC236}">
                <a16:creationId xmlns:a16="http://schemas.microsoft.com/office/drawing/2014/main" id="{6D318239-F777-4625-885D-7F272B985ACB}"/>
              </a:ext>
            </a:extLst>
          </p:cNvPr>
          <p:cNvGrpSpPr/>
          <p:nvPr/>
        </p:nvGrpSpPr>
        <p:grpSpPr>
          <a:xfrm>
            <a:off x="9302399" y="2245703"/>
            <a:ext cx="298383" cy="310013"/>
            <a:chOff x="-105878" y="1740168"/>
            <a:chExt cx="461666" cy="461665"/>
          </a:xfrm>
        </p:grpSpPr>
        <p:sp>
          <p:nvSpPr>
            <p:cNvPr id="71" name="矩形 70">
              <a:extLst>
                <a:ext uri="{FF2B5EF4-FFF2-40B4-BE49-F238E27FC236}">
                  <a16:creationId xmlns:a16="http://schemas.microsoft.com/office/drawing/2014/main" id="{83A1F2E3-4FBE-42CF-977A-72658F3DDF29}"/>
                </a:ext>
              </a:extLst>
            </p:cNvPr>
            <p:cNvSpPr/>
            <p:nvPr/>
          </p:nvSpPr>
          <p:spPr>
            <a:xfrm>
              <a:off x="-105878" y="1740168"/>
              <a:ext cx="461666" cy="461665"/>
            </a:xfrm>
            <a:prstGeom prst="rect">
              <a:avLst/>
            </a:prstGeom>
            <a:gradFill rotWithShape="1">
              <a:gsLst>
                <a:gs pos="0">
                  <a:srgbClr val="A5A5A5">
                    <a:lumMod val="110000"/>
                    <a:satMod val="105000"/>
                    <a:tint val="67000"/>
                  </a:srgbClr>
                </a:gs>
                <a:gs pos="50000">
                  <a:srgbClr val="A5A5A5">
                    <a:lumMod val="105000"/>
                    <a:satMod val="103000"/>
                    <a:tint val="73000"/>
                  </a:srgbClr>
                </a:gs>
                <a:gs pos="100000">
                  <a:srgbClr val="A5A5A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p:grpSp>
          <p:nvGrpSpPr>
            <p:cNvPr id="72" name="群組 152">
              <a:extLst>
                <a:ext uri="{FF2B5EF4-FFF2-40B4-BE49-F238E27FC236}">
                  <a16:creationId xmlns:a16="http://schemas.microsoft.com/office/drawing/2014/main" id="{981588CB-96EB-4AF5-9425-6820C65140E1}"/>
                </a:ext>
              </a:extLst>
            </p:cNvPr>
            <p:cNvGrpSpPr/>
            <p:nvPr/>
          </p:nvGrpSpPr>
          <p:grpSpPr>
            <a:xfrm rot="21265833">
              <a:off x="-30571" y="1828628"/>
              <a:ext cx="317144" cy="302092"/>
              <a:chOff x="-43095" y="1828685"/>
              <a:chExt cx="317144" cy="302092"/>
            </a:xfrm>
          </p:grpSpPr>
          <p:cxnSp>
            <p:nvCxnSpPr>
              <p:cNvPr id="73" name="直線接點 153">
                <a:extLst>
                  <a:ext uri="{FF2B5EF4-FFF2-40B4-BE49-F238E27FC236}">
                    <a16:creationId xmlns:a16="http://schemas.microsoft.com/office/drawing/2014/main" id="{A04261EA-3D2C-4033-858A-3CDE36581A4D}"/>
                  </a:ext>
                </a:extLst>
              </p:cNvPr>
              <p:cNvCxnSpPr>
                <a:cxnSpLocks/>
              </p:cNvCxnSpPr>
              <p:nvPr/>
            </p:nvCxnSpPr>
            <p:spPr>
              <a:xfrm rot="334167">
                <a:off x="-34638" y="1828685"/>
                <a:ext cx="308687" cy="302092"/>
              </a:xfrm>
              <a:prstGeom prst="line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74" name="直線接點 154">
                <a:extLst>
                  <a:ext uri="{FF2B5EF4-FFF2-40B4-BE49-F238E27FC236}">
                    <a16:creationId xmlns:a16="http://schemas.microsoft.com/office/drawing/2014/main" id="{C22F3E2D-7B28-41B4-B507-AF06EF3E9F83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-19251" y="1826698"/>
                <a:ext cx="265075" cy="312764"/>
              </a:xfrm>
              <a:prstGeom prst="line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</p:grpSp>
      </p:grpSp>
      <p:cxnSp>
        <p:nvCxnSpPr>
          <p:cNvPr id="75" name="直線單箭頭接點 155">
            <a:extLst>
              <a:ext uri="{FF2B5EF4-FFF2-40B4-BE49-F238E27FC236}">
                <a16:creationId xmlns:a16="http://schemas.microsoft.com/office/drawing/2014/main" id="{31E42FBD-9C26-4128-81B7-3B48EA6425F0}"/>
              </a:ext>
            </a:extLst>
          </p:cNvPr>
          <p:cNvCxnSpPr>
            <a:cxnSpLocks/>
          </p:cNvCxnSpPr>
          <p:nvPr/>
        </p:nvCxnSpPr>
        <p:spPr>
          <a:xfrm flipV="1">
            <a:off x="2706322" y="1239870"/>
            <a:ext cx="0" cy="944000"/>
          </a:xfrm>
          <a:prstGeom prst="straightConnector1">
            <a:avLst/>
          </a:prstGeom>
          <a:noFill/>
          <a:ln w="25400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76" name="直線單箭頭接點 156">
            <a:extLst>
              <a:ext uri="{FF2B5EF4-FFF2-40B4-BE49-F238E27FC236}">
                <a16:creationId xmlns:a16="http://schemas.microsoft.com/office/drawing/2014/main" id="{C8759FEA-AF97-40F4-B882-1A4E830B2A77}"/>
              </a:ext>
            </a:extLst>
          </p:cNvPr>
          <p:cNvCxnSpPr>
            <a:cxnSpLocks/>
          </p:cNvCxnSpPr>
          <p:nvPr/>
        </p:nvCxnSpPr>
        <p:spPr>
          <a:xfrm flipH="1" flipV="1">
            <a:off x="4952797" y="1214048"/>
            <a:ext cx="0" cy="987215"/>
          </a:xfrm>
          <a:prstGeom prst="straightConnector1">
            <a:avLst/>
          </a:prstGeom>
          <a:noFill/>
          <a:ln w="25400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77" name="直線單箭頭接點 157">
            <a:extLst>
              <a:ext uri="{FF2B5EF4-FFF2-40B4-BE49-F238E27FC236}">
                <a16:creationId xmlns:a16="http://schemas.microsoft.com/office/drawing/2014/main" id="{B7671D1C-647B-4D36-BACA-E62D35BD1457}"/>
              </a:ext>
            </a:extLst>
          </p:cNvPr>
          <p:cNvCxnSpPr>
            <a:cxnSpLocks/>
          </p:cNvCxnSpPr>
          <p:nvPr/>
        </p:nvCxnSpPr>
        <p:spPr>
          <a:xfrm flipH="1" flipV="1">
            <a:off x="7219166" y="1182956"/>
            <a:ext cx="0" cy="1036363"/>
          </a:xfrm>
          <a:prstGeom prst="straightConnector1">
            <a:avLst/>
          </a:prstGeom>
          <a:noFill/>
          <a:ln w="25400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78" name="直線單箭頭接點 158">
            <a:extLst>
              <a:ext uri="{FF2B5EF4-FFF2-40B4-BE49-F238E27FC236}">
                <a16:creationId xmlns:a16="http://schemas.microsoft.com/office/drawing/2014/main" id="{4CCFEBF4-9E75-4EEC-8B39-9660600E7733}"/>
              </a:ext>
            </a:extLst>
          </p:cNvPr>
          <p:cNvCxnSpPr>
            <a:cxnSpLocks/>
          </p:cNvCxnSpPr>
          <p:nvPr/>
        </p:nvCxnSpPr>
        <p:spPr>
          <a:xfrm flipH="1" flipV="1">
            <a:off x="9450236" y="1202953"/>
            <a:ext cx="0" cy="1053869"/>
          </a:xfrm>
          <a:prstGeom prst="straightConnector1">
            <a:avLst/>
          </a:prstGeom>
          <a:noFill/>
          <a:ln w="25400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79" name="直線單箭頭接點 159">
            <a:extLst>
              <a:ext uri="{FF2B5EF4-FFF2-40B4-BE49-F238E27FC236}">
                <a16:creationId xmlns:a16="http://schemas.microsoft.com/office/drawing/2014/main" id="{B8648A90-3DF4-4567-B112-D401D76DF68E}"/>
              </a:ext>
            </a:extLst>
          </p:cNvPr>
          <p:cNvCxnSpPr>
            <a:cxnSpLocks/>
            <a:endCxn id="53" idx="1"/>
          </p:cNvCxnSpPr>
          <p:nvPr/>
        </p:nvCxnSpPr>
        <p:spPr>
          <a:xfrm>
            <a:off x="1991660" y="2347696"/>
            <a:ext cx="556637" cy="0"/>
          </a:xfrm>
          <a:prstGeom prst="straightConnector1">
            <a:avLst/>
          </a:prstGeom>
          <a:noFill/>
          <a:ln w="25400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80" name="直線單箭頭接點 160">
            <a:extLst>
              <a:ext uri="{FF2B5EF4-FFF2-40B4-BE49-F238E27FC236}">
                <a16:creationId xmlns:a16="http://schemas.microsoft.com/office/drawing/2014/main" id="{3D2D1344-4857-4737-A299-2F4C78C67A26}"/>
              </a:ext>
            </a:extLst>
          </p:cNvPr>
          <p:cNvCxnSpPr>
            <a:cxnSpLocks/>
          </p:cNvCxnSpPr>
          <p:nvPr/>
        </p:nvCxnSpPr>
        <p:spPr>
          <a:xfrm>
            <a:off x="4285350" y="2366038"/>
            <a:ext cx="556637" cy="0"/>
          </a:xfrm>
          <a:prstGeom prst="straightConnector1">
            <a:avLst/>
          </a:prstGeom>
          <a:noFill/>
          <a:ln w="25400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81" name="直線單箭頭接點 161">
            <a:extLst>
              <a:ext uri="{FF2B5EF4-FFF2-40B4-BE49-F238E27FC236}">
                <a16:creationId xmlns:a16="http://schemas.microsoft.com/office/drawing/2014/main" id="{48523943-D74F-4447-A0DB-479CABB3F6D7}"/>
              </a:ext>
            </a:extLst>
          </p:cNvPr>
          <p:cNvCxnSpPr>
            <a:cxnSpLocks/>
          </p:cNvCxnSpPr>
          <p:nvPr/>
        </p:nvCxnSpPr>
        <p:spPr>
          <a:xfrm>
            <a:off x="6515662" y="2384026"/>
            <a:ext cx="556637" cy="0"/>
          </a:xfrm>
          <a:prstGeom prst="straightConnector1">
            <a:avLst/>
          </a:prstGeom>
          <a:noFill/>
          <a:ln w="25400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82" name="直線單箭頭接點 162">
            <a:extLst>
              <a:ext uri="{FF2B5EF4-FFF2-40B4-BE49-F238E27FC236}">
                <a16:creationId xmlns:a16="http://schemas.microsoft.com/office/drawing/2014/main" id="{620AF92D-77A6-459D-B5E2-1408C5B14B58}"/>
              </a:ext>
            </a:extLst>
          </p:cNvPr>
          <p:cNvCxnSpPr>
            <a:cxnSpLocks/>
          </p:cNvCxnSpPr>
          <p:nvPr/>
        </p:nvCxnSpPr>
        <p:spPr>
          <a:xfrm>
            <a:off x="8720331" y="2400709"/>
            <a:ext cx="556637" cy="0"/>
          </a:xfrm>
          <a:prstGeom prst="straightConnector1">
            <a:avLst/>
          </a:prstGeom>
          <a:noFill/>
          <a:ln w="25400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83" name="直線單箭頭接點 163">
            <a:extLst>
              <a:ext uri="{FF2B5EF4-FFF2-40B4-BE49-F238E27FC236}">
                <a16:creationId xmlns:a16="http://schemas.microsoft.com/office/drawing/2014/main" id="{148BC753-1DAD-4C9A-A04E-F2813197DA58}"/>
              </a:ext>
            </a:extLst>
          </p:cNvPr>
          <p:cNvCxnSpPr>
            <a:cxnSpLocks/>
          </p:cNvCxnSpPr>
          <p:nvPr/>
        </p:nvCxnSpPr>
        <p:spPr>
          <a:xfrm flipH="1">
            <a:off x="2362784" y="1206600"/>
            <a:ext cx="7077827" cy="0"/>
          </a:xfrm>
          <a:prstGeom prst="straightConnector1">
            <a:avLst/>
          </a:prstGeom>
          <a:noFill/>
          <a:ln w="25400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文字方塊 125">
                <a:extLst>
                  <a:ext uri="{FF2B5EF4-FFF2-40B4-BE49-F238E27FC236}">
                    <a16:creationId xmlns:a16="http://schemas.microsoft.com/office/drawing/2014/main" id="{28C20DAD-9DF5-49AB-B23B-7BCE57A727D4}"/>
                  </a:ext>
                </a:extLst>
              </p:cNvPr>
              <p:cNvSpPr txBox="1"/>
              <p:nvPr/>
            </p:nvSpPr>
            <p:spPr>
              <a:xfrm>
                <a:off x="973865" y="4404644"/>
                <a:ext cx="879793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zh-TW" altLang="en-US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1,1</m:t>
                          </m:r>
                        </m:sub>
                      </m:sSub>
                      <m:r>
                        <a:rPr kumimoji="0" lang="en-US" altLang="zh-TW" sz="24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84" name="文字方塊 125">
                <a:extLst>
                  <a:ext uri="{FF2B5EF4-FFF2-40B4-BE49-F238E27FC236}">
                    <a16:creationId xmlns:a16="http://schemas.microsoft.com/office/drawing/2014/main" id="{28C20DAD-9DF5-49AB-B23B-7BCE57A727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3865" y="4404644"/>
                <a:ext cx="879793" cy="385555"/>
              </a:xfrm>
              <a:prstGeom prst="rect">
                <a:avLst/>
              </a:prstGeom>
              <a:blipFill>
                <a:blip r:embed="rId20"/>
                <a:stretch>
                  <a:fillRect l="-4861" r="-3472" b="-11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5" name="群組 126">
            <a:extLst>
              <a:ext uri="{FF2B5EF4-FFF2-40B4-BE49-F238E27FC236}">
                <a16:creationId xmlns:a16="http://schemas.microsoft.com/office/drawing/2014/main" id="{48BD5AF3-EFF3-41B7-BB9D-065E53AECC9D}"/>
              </a:ext>
            </a:extLst>
          </p:cNvPr>
          <p:cNvGrpSpPr/>
          <p:nvPr/>
        </p:nvGrpSpPr>
        <p:grpSpPr>
          <a:xfrm>
            <a:off x="2481298" y="4319549"/>
            <a:ext cx="715161" cy="540000"/>
            <a:chOff x="7174951" y="3803115"/>
            <a:chExt cx="715161" cy="540000"/>
          </a:xfrm>
        </p:grpSpPr>
        <p:sp>
          <p:nvSpPr>
            <p:cNvPr id="86" name="矩形 85">
              <a:extLst>
                <a:ext uri="{FF2B5EF4-FFF2-40B4-BE49-F238E27FC236}">
                  <a16:creationId xmlns:a16="http://schemas.microsoft.com/office/drawing/2014/main" id="{94B6A4DA-0256-474D-B672-C54889F61A1E}"/>
                </a:ext>
              </a:extLst>
            </p:cNvPr>
            <p:cNvSpPr/>
            <p:nvPr/>
          </p:nvSpPr>
          <p:spPr>
            <a:xfrm>
              <a:off x="7356436" y="3803115"/>
              <a:ext cx="288000" cy="540000"/>
            </a:xfrm>
            <a:prstGeom prst="rect">
              <a:avLst/>
            </a:prstGeom>
            <a:gradFill rotWithShape="1">
              <a:gsLst>
                <a:gs pos="0">
                  <a:srgbClr val="ED7D31">
                    <a:lumMod val="110000"/>
                    <a:satMod val="105000"/>
                    <a:tint val="67000"/>
                  </a:srgbClr>
                </a:gs>
                <a:gs pos="50000">
                  <a:srgbClr val="ED7D31">
                    <a:lumMod val="105000"/>
                    <a:satMod val="103000"/>
                    <a:tint val="73000"/>
                  </a:srgbClr>
                </a:gs>
                <a:gs pos="100000">
                  <a:srgbClr val="ED7D31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ED7D3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7" name="文字方塊 130">
                  <a:extLst>
                    <a:ext uri="{FF2B5EF4-FFF2-40B4-BE49-F238E27FC236}">
                      <a16:creationId xmlns:a16="http://schemas.microsoft.com/office/drawing/2014/main" id="{94ED528F-B572-486B-8712-FE31CE7A5498}"/>
                    </a:ext>
                  </a:extLst>
                </p:cNvPr>
                <p:cNvSpPr txBox="1"/>
                <p:nvPr/>
              </p:nvSpPr>
              <p:spPr>
                <a:xfrm>
                  <a:off x="7174951" y="3850932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131" name="文字方塊 130">
                  <a:extLst>
                    <a:ext uri="{FF2B5EF4-FFF2-40B4-BE49-F238E27FC236}">
                      <a16:creationId xmlns:a16="http://schemas.microsoft.com/office/drawing/2014/main" id="{94ED528F-B572-486B-8712-FE31CE7A549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74951" y="3850932"/>
                  <a:ext cx="715161" cy="461665"/>
                </a:xfrm>
                <a:prstGeom prst="rect">
                  <a:avLst/>
                </a:prstGeom>
                <a:blipFill>
                  <a:blip r:embed="rId21"/>
                  <a:stretch>
                    <a:fillRect b="-921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88" name="矩形 87">
            <a:extLst>
              <a:ext uri="{FF2B5EF4-FFF2-40B4-BE49-F238E27FC236}">
                <a16:creationId xmlns:a16="http://schemas.microsoft.com/office/drawing/2014/main" id="{F34C8570-502C-460A-8A83-CF6624B39A4C}"/>
              </a:ext>
            </a:extLst>
          </p:cNvPr>
          <p:cNvSpPr/>
          <p:nvPr/>
        </p:nvSpPr>
        <p:spPr>
          <a:xfrm rot="5400000">
            <a:off x="2107364" y="4307845"/>
            <a:ext cx="288000" cy="540000"/>
          </a:xfrm>
          <a:prstGeom prst="rect">
            <a:avLst/>
          </a:prstGeom>
          <a:gradFill rotWithShape="1">
            <a:gsLst>
              <a:gs pos="0">
                <a:srgbClr val="FFC000">
                  <a:lumMod val="110000"/>
                  <a:satMod val="105000"/>
                  <a:tint val="67000"/>
                </a:srgbClr>
              </a:gs>
              <a:gs pos="50000">
                <a:srgbClr val="FFC000">
                  <a:lumMod val="105000"/>
                  <a:satMod val="103000"/>
                  <a:tint val="73000"/>
                </a:srgbClr>
              </a:gs>
              <a:gs pos="100000">
                <a:srgbClr val="FFC000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FFC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文字方塊 166">
                <a:extLst>
                  <a:ext uri="{FF2B5EF4-FFF2-40B4-BE49-F238E27FC236}">
                    <a16:creationId xmlns:a16="http://schemas.microsoft.com/office/drawing/2014/main" id="{CE10B263-C985-4886-816E-7755652081A2}"/>
                  </a:ext>
                </a:extLst>
              </p:cNvPr>
              <p:cNvSpPr txBox="1"/>
              <p:nvPr/>
            </p:nvSpPr>
            <p:spPr>
              <a:xfrm>
                <a:off x="1924254" y="4349863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89" name="文字方塊 166">
                <a:extLst>
                  <a:ext uri="{FF2B5EF4-FFF2-40B4-BE49-F238E27FC236}">
                    <a16:creationId xmlns:a16="http://schemas.microsoft.com/office/drawing/2014/main" id="{CE10B263-C985-4886-816E-7755652081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4254" y="4349863"/>
                <a:ext cx="715161" cy="461665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文字方塊 12">
                <a:extLst>
                  <a:ext uri="{FF2B5EF4-FFF2-40B4-BE49-F238E27FC236}">
                    <a16:creationId xmlns:a16="http://schemas.microsoft.com/office/drawing/2014/main" id="{6DEE4B34-DB60-4B9D-AC90-8ABC952079C1}"/>
                  </a:ext>
                </a:extLst>
              </p:cNvPr>
              <p:cNvSpPr txBox="1"/>
              <p:nvPr/>
            </p:nvSpPr>
            <p:spPr>
              <a:xfrm>
                <a:off x="1387822" y="5795220"/>
                <a:ext cx="3284292" cy="5001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(ignore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kumimoji="0" lang="en-US" altLang="zh-TW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kumimoji="0" lang="en-US" altLang="zh-TW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rad>
                  </m:oMath>
                </a14:m>
                <a:r>
                  <a:rPr kumimoji="0" lang="en-US" altLang="zh-TW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 for simplicity)</a:t>
                </a:r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90" name="文字方塊 12">
                <a:extLst>
                  <a:ext uri="{FF2B5EF4-FFF2-40B4-BE49-F238E27FC236}">
                    <a16:creationId xmlns:a16="http://schemas.microsoft.com/office/drawing/2014/main" id="{6DEE4B34-DB60-4B9D-AC90-8ABC952079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7822" y="5795220"/>
                <a:ext cx="3284292" cy="500137"/>
              </a:xfrm>
              <a:prstGeom prst="rect">
                <a:avLst/>
              </a:prstGeom>
              <a:blipFill>
                <a:blip r:embed="rId23"/>
                <a:stretch>
                  <a:fillRect l="-2974" t="-2439" r="-2602" b="-268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文字方塊 169">
                <a:extLst>
                  <a:ext uri="{FF2B5EF4-FFF2-40B4-BE49-F238E27FC236}">
                    <a16:creationId xmlns:a16="http://schemas.microsoft.com/office/drawing/2014/main" id="{95104CB6-3C26-4A67-BC01-D430F603A29F}"/>
                  </a:ext>
                </a:extLst>
              </p:cNvPr>
              <p:cNvSpPr txBox="1"/>
              <p:nvPr/>
            </p:nvSpPr>
            <p:spPr>
              <a:xfrm>
                <a:off x="3199443" y="4423382"/>
                <a:ext cx="879793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zh-TW" altLang="en-US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1,2</m:t>
                          </m:r>
                        </m:sub>
                      </m:sSub>
                      <m:r>
                        <a:rPr kumimoji="0" lang="en-US" altLang="zh-TW" sz="24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91" name="文字方塊 169">
                <a:extLst>
                  <a:ext uri="{FF2B5EF4-FFF2-40B4-BE49-F238E27FC236}">
                    <a16:creationId xmlns:a16="http://schemas.microsoft.com/office/drawing/2014/main" id="{95104CB6-3C26-4A67-BC01-D430F603A2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9443" y="4423382"/>
                <a:ext cx="879793" cy="385555"/>
              </a:xfrm>
              <a:prstGeom prst="rect">
                <a:avLst/>
              </a:prstGeom>
              <a:blipFill>
                <a:blip r:embed="rId24"/>
                <a:stretch>
                  <a:fillRect l="-4861" r="-3472" b="-11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2" name="群組 170">
            <a:extLst>
              <a:ext uri="{FF2B5EF4-FFF2-40B4-BE49-F238E27FC236}">
                <a16:creationId xmlns:a16="http://schemas.microsoft.com/office/drawing/2014/main" id="{A8051AD6-32BC-4BE0-834C-F49B3970A26E}"/>
              </a:ext>
            </a:extLst>
          </p:cNvPr>
          <p:cNvGrpSpPr/>
          <p:nvPr/>
        </p:nvGrpSpPr>
        <p:grpSpPr>
          <a:xfrm>
            <a:off x="4706876" y="4338287"/>
            <a:ext cx="715161" cy="540000"/>
            <a:chOff x="7174951" y="3803115"/>
            <a:chExt cx="715161" cy="540000"/>
          </a:xfrm>
        </p:grpSpPr>
        <p:sp>
          <p:nvSpPr>
            <p:cNvPr id="93" name="矩形 92">
              <a:extLst>
                <a:ext uri="{FF2B5EF4-FFF2-40B4-BE49-F238E27FC236}">
                  <a16:creationId xmlns:a16="http://schemas.microsoft.com/office/drawing/2014/main" id="{96F3A8F3-B428-4FC2-A8DA-63A156782EB5}"/>
                </a:ext>
              </a:extLst>
            </p:cNvPr>
            <p:cNvSpPr/>
            <p:nvPr/>
          </p:nvSpPr>
          <p:spPr>
            <a:xfrm>
              <a:off x="7356436" y="3803115"/>
              <a:ext cx="288000" cy="540000"/>
            </a:xfrm>
            <a:prstGeom prst="rect">
              <a:avLst/>
            </a:prstGeom>
            <a:gradFill rotWithShape="1">
              <a:gsLst>
                <a:gs pos="0">
                  <a:srgbClr val="ED7D31">
                    <a:lumMod val="110000"/>
                    <a:satMod val="105000"/>
                    <a:tint val="67000"/>
                  </a:srgbClr>
                </a:gs>
                <a:gs pos="50000">
                  <a:srgbClr val="ED7D31">
                    <a:lumMod val="105000"/>
                    <a:satMod val="103000"/>
                    <a:tint val="73000"/>
                  </a:srgbClr>
                </a:gs>
                <a:gs pos="100000">
                  <a:srgbClr val="ED7D31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ED7D3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文字方塊 172">
                  <a:extLst>
                    <a:ext uri="{FF2B5EF4-FFF2-40B4-BE49-F238E27FC236}">
                      <a16:creationId xmlns:a16="http://schemas.microsoft.com/office/drawing/2014/main" id="{C63CDA66-8339-4956-8084-5BDB02275C4D}"/>
                    </a:ext>
                  </a:extLst>
                </p:cNvPr>
                <p:cNvSpPr txBox="1"/>
                <p:nvPr/>
              </p:nvSpPr>
              <p:spPr>
                <a:xfrm>
                  <a:off x="7174951" y="3850932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173" name="文字方塊 172">
                  <a:extLst>
                    <a:ext uri="{FF2B5EF4-FFF2-40B4-BE49-F238E27FC236}">
                      <a16:creationId xmlns:a16="http://schemas.microsoft.com/office/drawing/2014/main" id="{C63CDA66-8339-4956-8084-5BDB02275C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74951" y="3850932"/>
                  <a:ext cx="715161" cy="461665"/>
                </a:xfrm>
                <a:prstGeom prst="rect">
                  <a:avLst/>
                </a:prstGeom>
                <a:blipFill>
                  <a:blip r:embed="rId25"/>
                  <a:stretch>
                    <a:fillRect b="-921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95" name="矩形 94">
            <a:extLst>
              <a:ext uri="{FF2B5EF4-FFF2-40B4-BE49-F238E27FC236}">
                <a16:creationId xmlns:a16="http://schemas.microsoft.com/office/drawing/2014/main" id="{53AED0B0-DC5C-4F5F-8188-B1B22A78E48C}"/>
              </a:ext>
            </a:extLst>
          </p:cNvPr>
          <p:cNvSpPr/>
          <p:nvPr/>
        </p:nvSpPr>
        <p:spPr>
          <a:xfrm rot="5400000">
            <a:off x="4332942" y="4326583"/>
            <a:ext cx="288000" cy="540000"/>
          </a:xfrm>
          <a:prstGeom prst="rect">
            <a:avLst/>
          </a:prstGeom>
          <a:gradFill rotWithShape="1">
            <a:gsLst>
              <a:gs pos="0">
                <a:srgbClr val="FFC000">
                  <a:lumMod val="110000"/>
                  <a:satMod val="105000"/>
                  <a:tint val="67000"/>
                </a:srgbClr>
              </a:gs>
              <a:gs pos="50000">
                <a:srgbClr val="FFC000">
                  <a:lumMod val="105000"/>
                  <a:satMod val="103000"/>
                  <a:tint val="73000"/>
                </a:srgbClr>
              </a:gs>
              <a:gs pos="100000">
                <a:srgbClr val="FFC000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FFC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文字方塊 174">
                <a:extLst>
                  <a:ext uri="{FF2B5EF4-FFF2-40B4-BE49-F238E27FC236}">
                    <a16:creationId xmlns:a16="http://schemas.microsoft.com/office/drawing/2014/main" id="{AD6D3B6A-C1D2-4164-A391-FB77E49C7832}"/>
                  </a:ext>
                </a:extLst>
              </p:cNvPr>
              <p:cNvSpPr txBox="1"/>
              <p:nvPr/>
            </p:nvSpPr>
            <p:spPr>
              <a:xfrm>
                <a:off x="4149832" y="4368601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96" name="文字方塊 174">
                <a:extLst>
                  <a:ext uri="{FF2B5EF4-FFF2-40B4-BE49-F238E27FC236}">
                    <a16:creationId xmlns:a16="http://schemas.microsoft.com/office/drawing/2014/main" id="{AD6D3B6A-C1D2-4164-A391-FB77E49C78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9832" y="4368601"/>
                <a:ext cx="715161" cy="461665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文字方塊 175">
                <a:extLst>
                  <a:ext uri="{FF2B5EF4-FFF2-40B4-BE49-F238E27FC236}">
                    <a16:creationId xmlns:a16="http://schemas.microsoft.com/office/drawing/2014/main" id="{7E746B03-C52E-4630-9ACC-9612B3D88F83}"/>
                  </a:ext>
                </a:extLst>
              </p:cNvPr>
              <p:cNvSpPr txBox="1"/>
              <p:nvPr/>
            </p:nvSpPr>
            <p:spPr>
              <a:xfrm>
                <a:off x="973865" y="5146548"/>
                <a:ext cx="879793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zh-TW" altLang="en-US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1,3</m:t>
                          </m:r>
                        </m:sub>
                      </m:sSub>
                      <m:r>
                        <a:rPr kumimoji="0" lang="en-US" altLang="zh-TW" sz="24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97" name="文字方塊 175">
                <a:extLst>
                  <a:ext uri="{FF2B5EF4-FFF2-40B4-BE49-F238E27FC236}">
                    <a16:creationId xmlns:a16="http://schemas.microsoft.com/office/drawing/2014/main" id="{7E746B03-C52E-4630-9ACC-9612B3D88F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3865" y="5146548"/>
                <a:ext cx="879793" cy="385555"/>
              </a:xfrm>
              <a:prstGeom prst="rect">
                <a:avLst/>
              </a:prstGeom>
              <a:blipFill>
                <a:blip r:embed="rId27"/>
                <a:stretch>
                  <a:fillRect l="-4861" r="-3472" b="-11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8" name="群組 176">
            <a:extLst>
              <a:ext uri="{FF2B5EF4-FFF2-40B4-BE49-F238E27FC236}">
                <a16:creationId xmlns:a16="http://schemas.microsoft.com/office/drawing/2014/main" id="{460C493B-8029-4187-A765-F9F1D051BB4E}"/>
              </a:ext>
            </a:extLst>
          </p:cNvPr>
          <p:cNvGrpSpPr/>
          <p:nvPr/>
        </p:nvGrpSpPr>
        <p:grpSpPr>
          <a:xfrm>
            <a:off x="2481298" y="5061453"/>
            <a:ext cx="715161" cy="540000"/>
            <a:chOff x="7174951" y="3803115"/>
            <a:chExt cx="715161" cy="540000"/>
          </a:xfrm>
        </p:grpSpPr>
        <p:sp>
          <p:nvSpPr>
            <p:cNvPr id="99" name="矩形 98">
              <a:extLst>
                <a:ext uri="{FF2B5EF4-FFF2-40B4-BE49-F238E27FC236}">
                  <a16:creationId xmlns:a16="http://schemas.microsoft.com/office/drawing/2014/main" id="{EBD0C8C7-4808-47D1-9FE5-4DF8FEDDA562}"/>
                </a:ext>
              </a:extLst>
            </p:cNvPr>
            <p:cNvSpPr/>
            <p:nvPr/>
          </p:nvSpPr>
          <p:spPr>
            <a:xfrm>
              <a:off x="7356436" y="3803115"/>
              <a:ext cx="288000" cy="540000"/>
            </a:xfrm>
            <a:prstGeom prst="rect">
              <a:avLst/>
            </a:prstGeom>
            <a:gradFill rotWithShape="1">
              <a:gsLst>
                <a:gs pos="0">
                  <a:srgbClr val="ED7D31">
                    <a:lumMod val="110000"/>
                    <a:satMod val="105000"/>
                    <a:tint val="67000"/>
                  </a:srgbClr>
                </a:gs>
                <a:gs pos="50000">
                  <a:srgbClr val="ED7D31">
                    <a:lumMod val="105000"/>
                    <a:satMod val="103000"/>
                    <a:tint val="73000"/>
                  </a:srgbClr>
                </a:gs>
                <a:gs pos="100000">
                  <a:srgbClr val="ED7D31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ED7D3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文字方塊 178">
                  <a:extLst>
                    <a:ext uri="{FF2B5EF4-FFF2-40B4-BE49-F238E27FC236}">
                      <a16:creationId xmlns:a16="http://schemas.microsoft.com/office/drawing/2014/main" id="{6573334F-0A3D-404B-8432-7FBF3A7D7D79}"/>
                    </a:ext>
                  </a:extLst>
                </p:cNvPr>
                <p:cNvSpPr txBox="1"/>
                <p:nvPr/>
              </p:nvSpPr>
              <p:spPr>
                <a:xfrm>
                  <a:off x="7174951" y="3850932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179" name="文字方塊 178">
                  <a:extLst>
                    <a:ext uri="{FF2B5EF4-FFF2-40B4-BE49-F238E27FC236}">
                      <a16:creationId xmlns:a16="http://schemas.microsoft.com/office/drawing/2014/main" id="{6573334F-0A3D-404B-8432-7FBF3A7D7D7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74951" y="3850932"/>
                  <a:ext cx="715161" cy="461665"/>
                </a:xfrm>
                <a:prstGeom prst="rect">
                  <a:avLst/>
                </a:prstGeom>
                <a:blipFill>
                  <a:blip r:embed="rId28"/>
                  <a:stretch>
                    <a:fillRect b="-1066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01" name="矩形 100">
            <a:extLst>
              <a:ext uri="{FF2B5EF4-FFF2-40B4-BE49-F238E27FC236}">
                <a16:creationId xmlns:a16="http://schemas.microsoft.com/office/drawing/2014/main" id="{E57BF44A-9CB7-4FB8-95FF-1D3BBD07861E}"/>
              </a:ext>
            </a:extLst>
          </p:cNvPr>
          <p:cNvSpPr/>
          <p:nvPr/>
        </p:nvSpPr>
        <p:spPr>
          <a:xfrm rot="5400000">
            <a:off x="2107364" y="5049749"/>
            <a:ext cx="288000" cy="540000"/>
          </a:xfrm>
          <a:prstGeom prst="rect">
            <a:avLst/>
          </a:prstGeom>
          <a:gradFill rotWithShape="1">
            <a:gsLst>
              <a:gs pos="0">
                <a:srgbClr val="FFC000">
                  <a:lumMod val="110000"/>
                  <a:satMod val="105000"/>
                  <a:tint val="67000"/>
                </a:srgbClr>
              </a:gs>
              <a:gs pos="50000">
                <a:srgbClr val="FFC000">
                  <a:lumMod val="105000"/>
                  <a:satMod val="103000"/>
                  <a:tint val="73000"/>
                </a:srgbClr>
              </a:gs>
              <a:gs pos="100000">
                <a:srgbClr val="FFC000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FFC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文字方塊 180">
                <a:extLst>
                  <a:ext uri="{FF2B5EF4-FFF2-40B4-BE49-F238E27FC236}">
                    <a16:creationId xmlns:a16="http://schemas.microsoft.com/office/drawing/2014/main" id="{3788470A-90C4-49E9-83E7-2E7CD5A90A7F}"/>
                  </a:ext>
                </a:extLst>
              </p:cNvPr>
              <p:cNvSpPr txBox="1"/>
              <p:nvPr/>
            </p:nvSpPr>
            <p:spPr>
              <a:xfrm>
                <a:off x="1924254" y="5091767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102" name="文字方塊 180">
                <a:extLst>
                  <a:ext uri="{FF2B5EF4-FFF2-40B4-BE49-F238E27FC236}">
                    <a16:creationId xmlns:a16="http://schemas.microsoft.com/office/drawing/2014/main" id="{3788470A-90C4-49E9-83E7-2E7CD5A90A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4254" y="5091767"/>
                <a:ext cx="715161" cy="461665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文字方塊 181">
                <a:extLst>
                  <a:ext uri="{FF2B5EF4-FFF2-40B4-BE49-F238E27FC236}">
                    <a16:creationId xmlns:a16="http://schemas.microsoft.com/office/drawing/2014/main" id="{E09021A5-6EC9-417F-BB08-A638444B7FD1}"/>
                  </a:ext>
                </a:extLst>
              </p:cNvPr>
              <p:cNvSpPr txBox="1"/>
              <p:nvPr/>
            </p:nvSpPr>
            <p:spPr>
              <a:xfrm>
                <a:off x="3182176" y="5164051"/>
                <a:ext cx="879793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zh-TW" altLang="en-US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1,4</m:t>
                          </m:r>
                        </m:sub>
                      </m:sSub>
                      <m:r>
                        <a:rPr kumimoji="0" lang="en-US" altLang="zh-TW" sz="24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103" name="文字方塊 181">
                <a:extLst>
                  <a:ext uri="{FF2B5EF4-FFF2-40B4-BE49-F238E27FC236}">
                    <a16:creationId xmlns:a16="http://schemas.microsoft.com/office/drawing/2014/main" id="{E09021A5-6EC9-417F-BB08-A638444B7F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2176" y="5164051"/>
                <a:ext cx="879793" cy="385555"/>
              </a:xfrm>
              <a:prstGeom prst="rect">
                <a:avLst/>
              </a:prstGeom>
              <a:blipFill>
                <a:blip r:embed="rId30"/>
                <a:stretch>
                  <a:fillRect l="-4167" r="-3472" b="-11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4" name="群組 182">
            <a:extLst>
              <a:ext uri="{FF2B5EF4-FFF2-40B4-BE49-F238E27FC236}">
                <a16:creationId xmlns:a16="http://schemas.microsoft.com/office/drawing/2014/main" id="{9ED2D855-6748-4421-874D-BDF59019C35A}"/>
              </a:ext>
            </a:extLst>
          </p:cNvPr>
          <p:cNvGrpSpPr/>
          <p:nvPr/>
        </p:nvGrpSpPr>
        <p:grpSpPr>
          <a:xfrm>
            <a:off x="4689609" y="5078956"/>
            <a:ext cx="715161" cy="540000"/>
            <a:chOff x="7174951" y="3803115"/>
            <a:chExt cx="715161" cy="540000"/>
          </a:xfrm>
        </p:grpSpPr>
        <p:sp>
          <p:nvSpPr>
            <p:cNvPr id="105" name="矩形 104">
              <a:extLst>
                <a:ext uri="{FF2B5EF4-FFF2-40B4-BE49-F238E27FC236}">
                  <a16:creationId xmlns:a16="http://schemas.microsoft.com/office/drawing/2014/main" id="{A05C403F-C017-41FD-96DA-4A21F2D19C7E}"/>
                </a:ext>
              </a:extLst>
            </p:cNvPr>
            <p:cNvSpPr/>
            <p:nvPr/>
          </p:nvSpPr>
          <p:spPr>
            <a:xfrm>
              <a:off x="7356436" y="3803115"/>
              <a:ext cx="288000" cy="540000"/>
            </a:xfrm>
            <a:prstGeom prst="rect">
              <a:avLst/>
            </a:prstGeom>
            <a:gradFill rotWithShape="1">
              <a:gsLst>
                <a:gs pos="0">
                  <a:srgbClr val="ED7D31">
                    <a:lumMod val="110000"/>
                    <a:satMod val="105000"/>
                    <a:tint val="67000"/>
                  </a:srgbClr>
                </a:gs>
                <a:gs pos="50000">
                  <a:srgbClr val="ED7D31">
                    <a:lumMod val="105000"/>
                    <a:satMod val="103000"/>
                    <a:tint val="73000"/>
                  </a:srgbClr>
                </a:gs>
                <a:gs pos="100000">
                  <a:srgbClr val="ED7D31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ED7D3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6" name="文字方塊 184">
                  <a:extLst>
                    <a:ext uri="{FF2B5EF4-FFF2-40B4-BE49-F238E27FC236}">
                      <a16:creationId xmlns:a16="http://schemas.microsoft.com/office/drawing/2014/main" id="{EB78D4CE-FA93-4E02-8206-8ED5CD860EF0}"/>
                    </a:ext>
                  </a:extLst>
                </p:cNvPr>
                <p:cNvSpPr txBox="1"/>
                <p:nvPr/>
              </p:nvSpPr>
              <p:spPr>
                <a:xfrm>
                  <a:off x="7174951" y="3850932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185" name="文字方塊 184">
                  <a:extLst>
                    <a:ext uri="{FF2B5EF4-FFF2-40B4-BE49-F238E27FC236}">
                      <a16:creationId xmlns:a16="http://schemas.microsoft.com/office/drawing/2014/main" id="{EB78D4CE-FA93-4E02-8206-8ED5CD860EF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74951" y="3850932"/>
                  <a:ext cx="715161" cy="461665"/>
                </a:xfrm>
                <a:prstGeom prst="rect">
                  <a:avLst/>
                </a:prstGeom>
                <a:blipFill>
                  <a:blip r:embed="rId31"/>
                  <a:stretch>
                    <a:fillRect b="-10526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07" name="矩形 106">
            <a:extLst>
              <a:ext uri="{FF2B5EF4-FFF2-40B4-BE49-F238E27FC236}">
                <a16:creationId xmlns:a16="http://schemas.microsoft.com/office/drawing/2014/main" id="{59A23E3B-FAF3-4D8B-92AC-0721560DF7DF}"/>
              </a:ext>
            </a:extLst>
          </p:cNvPr>
          <p:cNvSpPr/>
          <p:nvPr/>
        </p:nvSpPr>
        <p:spPr>
          <a:xfrm rot="5400000">
            <a:off x="4315675" y="5067252"/>
            <a:ext cx="288000" cy="540000"/>
          </a:xfrm>
          <a:prstGeom prst="rect">
            <a:avLst/>
          </a:prstGeom>
          <a:gradFill rotWithShape="1">
            <a:gsLst>
              <a:gs pos="0">
                <a:srgbClr val="FFC000">
                  <a:lumMod val="110000"/>
                  <a:satMod val="105000"/>
                  <a:tint val="67000"/>
                </a:srgbClr>
              </a:gs>
              <a:gs pos="50000">
                <a:srgbClr val="FFC000">
                  <a:lumMod val="105000"/>
                  <a:satMod val="103000"/>
                  <a:tint val="73000"/>
                </a:srgbClr>
              </a:gs>
              <a:gs pos="100000">
                <a:srgbClr val="FFC000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FFC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文字方塊 186">
                <a:extLst>
                  <a:ext uri="{FF2B5EF4-FFF2-40B4-BE49-F238E27FC236}">
                    <a16:creationId xmlns:a16="http://schemas.microsoft.com/office/drawing/2014/main" id="{9AD3161D-E3F0-47AB-A97D-4BB4D62B75F7}"/>
                  </a:ext>
                </a:extLst>
              </p:cNvPr>
              <p:cNvSpPr txBox="1"/>
              <p:nvPr/>
            </p:nvSpPr>
            <p:spPr>
              <a:xfrm>
                <a:off x="4132565" y="5109270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108" name="文字方塊 186">
                <a:extLst>
                  <a:ext uri="{FF2B5EF4-FFF2-40B4-BE49-F238E27FC236}">
                    <a16:creationId xmlns:a16="http://schemas.microsoft.com/office/drawing/2014/main" id="{9AD3161D-E3F0-47AB-A97D-4BB4D62B75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2565" y="5109270"/>
                <a:ext cx="715161" cy="461665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9" name="群組 187">
            <a:extLst>
              <a:ext uri="{FF2B5EF4-FFF2-40B4-BE49-F238E27FC236}">
                <a16:creationId xmlns:a16="http://schemas.microsoft.com/office/drawing/2014/main" id="{28F3455D-F158-43F5-947C-C14A7FD92BC6}"/>
              </a:ext>
            </a:extLst>
          </p:cNvPr>
          <p:cNvGrpSpPr/>
          <p:nvPr/>
        </p:nvGrpSpPr>
        <p:grpSpPr>
          <a:xfrm>
            <a:off x="8327740" y="4985101"/>
            <a:ext cx="715161" cy="540000"/>
            <a:chOff x="7174951" y="3803115"/>
            <a:chExt cx="715161" cy="540000"/>
          </a:xfrm>
        </p:grpSpPr>
        <p:sp>
          <p:nvSpPr>
            <p:cNvPr id="110" name="矩形 109">
              <a:extLst>
                <a:ext uri="{FF2B5EF4-FFF2-40B4-BE49-F238E27FC236}">
                  <a16:creationId xmlns:a16="http://schemas.microsoft.com/office/drawing/2014/main" id="{7712C543-3FB7-4DEC-A8E2-D2D87EA2DB89}"/>
                </a:ext>
              </a:extLst>
            </p:cNvPr>
            <p:cNvSpPr/>
            <p:nvPr/>
          </p:nvSpPr>
          <p:spPr>
            <a:xfrm>
              <a:off x="7356436" y="3803115"/>
              <a:ext cx="288000" cy="540000"/>
            </a:xfrm>
            <a:prstGeom prst="rect">
              <a:avLst/>
            </a:prstGeom>
            <a:gradFill rotWithShape="1">
              <a:gsLst>
                <a:gs pos="0">
                  <a:srgbClr val="ED7D31">
                    <a:lumMod val="110000"/>
                    <a:satMod val="105000"/>
                    <a:tint val="67000"/>
                  </a:srgbClr>
                </a:gs>
                <a:gs pos="50000">
                  <a:srgbClr val="ED7D31">
                    <a:lumMod val="105000"/>
                    <a:satMod val="103000"/>
                    <a:tint val="73000"/>
                  </a:srgbClr>
                </a:gs>
                <a:gs pos="100000">
                  <a:srgbClr val="ED7D31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ED7D3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1" name="文字方塊 189">
                  <a:extLst>
                    <a:ext uri="{FF2B5EF4-FFF2-40B4-BE49-F238E27FC236}">
                      <a16:creationId xmlns:a16="http://schemas.microsoft.com/office/drawing/2014/main" id="{8E44EA20-EDBF-43C3-A420-CB7F8071AC6B}"/>
                    </a:ext>
                  </a:extLst>
                </p:cNvPr>
                <p:cNvSpPr txBox="1"/>
                <p:nvPr/>
              </p:nvSpPr>
              <p:spPr>
                <a:xfrm>
                  <a:off x="7174951" y="3850932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190" name="文字方塊 189">
                  <a:extLst>
                    <a:ext uri="{FF2B5EF4-FFF2-40B4-BE49-F238E27FC236}">
                      <a16:creationId xmlns:a16="http://schemas.microsoft.com/office/drawing/2014/main" id="{8E44EA20-EDBF-43C3-A420-CB7F8071AC6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74951" y="3850932"/>
                  <a:ext cx="715161" cy="461665"/>
                </a:xfrm>
                <a:prstGeom prst="rect">
                  <a:avLst/>
                </a:prstGeom>
                <a:blipFill>
                  <a:blip r:embed="rId33"/>
                  <a:stretch>
                    <a:fillRect b="-921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2" name="群組 25">
            <a:extLst>
              <a:ext uri="{FF2B5EF4-FFF2-40B4-BE49-F238E27FC236}">
                <a16:creationId xmlns:a16="http://schemas.microsoft.com/office/drawing/2014/main" id="{1433F71D-ACBC-4115-A511-480294596E9A}"/>
              </a:ext>
            </a:extLst>
          </p:cNvPr>
          <p:cNvGrpSpPr/>
          <p:nvPr/>
        </p:nvGrpSpPr>
        <p:grpSpPr>
          <a:xfrm>
            <a:off x="7669912" y="4429627"/>
            <a:ext cx="715161" cy="461665"/>
            <a:chOff x="7193535" y="5191659"/>
            <a:chExt cx="715161" cy="461665"/>
          </a:xfrm>
        </p:grpSpPr>
        <p:sp>
          <p:nvSpPr>
            <p:cNvPr id="113" name="矩形 112">
              <a:extLst>
                <a:ext uri="{FF2B5EF4-FFF2-40B4-BE49-F238E27FC236}">
                  <a16:creationId xmlns:a16="http://schemas.microsoft.com/office/drawing/2014/main" id="{073F8935-2456-4F2A-AD7A-447E97209E3F}"/>
                </a:ext>
              </a:extLst>
            </p:cNvPr>
            <p:cNvSpPr/>
            <p:nvPr/>
          </p:nvSpPr>
          <p:spPr>
            <a:xfrm rot="5400000">
              <a:off x="7376645" y="5149641"/>
              <a:ext cx="288000" cy="540000"/>
            </a:xfrm>
            <a:prstGeom prst="rect">
              <a:avLst/>
            </a:prstGeom>
            <a:gradFill rotWithShape="1">
              <a:gsLst>
                <a:gs pos="0">
                  <a:srgbClr val="FFC000">
                    <a:lumMod val="110000"/>
                    <a:satMod val="105000"/>
                    <a:tint val="67000"/>
                  </a:srgbClr>
                </a:gs>
                <a:gs pos="50000">
                  <a:srgbClr val="FFC000">
                    <a:lumMod val="105000"/>
                    <a:satMod val="103000"/>
                    <a:tint val="73000"/>
                  </a:srgbClr>
                </a:gs>
                <a:gs pos="100000">
                  <a:srgbClr val="FFC000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4" name="文字方塊 191">
                  <a:extLst>
                    <a:ext uri="{FF2B5EF4-FFF2-40B4-BE49-F238E27FC236}">
                      <a16:creationId xmlns:a16="http://schemas.microsoft.com/office/drawing/2014/main" id="{C252CB0D-5A2D-42F4-B1B7-BEA89291E72B}"/>
                    </a:ext>
                  </a:extLst>
                </p:cNvPr>
                <p:cNvSpPr txBox="1"/>
                <p:nvPr/>
              </p:nvSpPr>
              <p:spPr>
                <a:xfrm>
                  <a:off x="7193535" y="5191659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192" name="文字方塊 191">
                  <a:extLst>
                    <a:ext uri="{FF2B5EF4-FFF2-40B4-BE49-F238E27FC236}">
                      <a16:creationId xmlns:a16="http://schemas.microsoft.com/office/drawing/2014/main" id="{C252CB0D-5A2D-42F4-B1B7-BEA89291E72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93535" y="5191659"/>
                  <a:ext cx="715161" cy="461665"/>
                </a:xfrm>
                <a:prstGeom prst="rect">
                  <a:avLst/>
                </a:prstGeom>
                <a:blipFill>
                  <a:blip r:embed="rId3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5" name="群組 192">
            <a:extLst>
              <a:ext uri="{FF2B5EF4-FFF2-40B4-BE49-F238E27FC236}">
                <a16:creationId xmlns:a16="http://schemas.microsoft.com/office/drawing/2014/main" id="{FBBFF1AD-157F-4930-9A6C-077891F51ECE}"/>
              </a:ext>
            </a:extLst>
          </p:cNvPr>
          <p:cNvGrpSpPr/>
          <p:nvPr/>
        </p:nvGrpSpPr>
        <p:grpSpPr>
          <a:xfrm>
            <a:off x="7669912" y="4843202"/>
            <a:ext cx="715161" cy="461665"/>
            <a:chOff x="7193535" y="5191659"/>
            <a:chExt cx="715161" cy="461665"/>
          </a:xfrm>
        </p:grpSpPr>
        <p:sp>
          <p:nvSpPr>
            <p:cNvPr id="116" name="矩形 115">
              <a:extLst>
                <a:ext uri="{FF2B5EF4-FFF2-40B4-BE49-F238E27FC236}">
                  <a16:creationId xmlns:a16="http://schemas.microsoft.com/office/drawing/2014/main" id="{2BC73E29-1F13-40C6-BD92-8B9CF1AD9CB4}"/>
                </a:ext>
              </a:extLst>
            </p:cNvPr>
            <p:cNvSpPr/>
            <p:nvPr/>
          </p:nvSpPr>
          <p:spPr>
            <a:xfrm rot="5400000">
              <a:off x="7376645" y="5149641"/>
              <a:ext cx="288000" cy="540000"/>
            </a:xfrm>
            <a:prstGeom prst="rect">
              <a:avLst/>
            </a:prstGeom>
            <a:gradFill rotWithShape="1">
              <a:gsLst>
                <a:gs pos="0">
                  <a:srgbClr val="FFC000">
                    <a:lumMod val="110000"/>
                    <a:satMod val="105000"/>
                    <a:tint val="67000"/>
                  </a:srgbClr>
                </a:gs>
                <a:gs pos="50000">
                  <a:srgbClr val="FFC000">
                    <a:lumMod val="105000"/>
                    <a:satMod val="103000"/>
                    <a:tint val="73000"/>
                  </a:srgbClr>
                </a:gs>
                <a:gs pos="100000">
                  <a:srgbClr val="FFC000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7" name="文字方塊 194">
                  <a:extLst>
                    <a:ext uri="{FF2B5EF4-FFF2-40B4-BE49-F238E27FC236}">
                      <a16:creationId xmlns:a16="http://schemas.microsoft.com/office/drawing/2014/main" id="{0DA6C2FA-F529-417F-A97D-FCB93AC3630F}"/>
                    </a:ext>
                  </a:extLst>
                </p:cNvPr>
                <p:cNvSpPr txBox="1"/>
                <p:nvPr/>
              </p:nvSpPr>
              <p:spPr>
                <a:xfrm>
                  <a:off x="7193535" y="5191659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195" name="文字方塊 194">
                  <a:extLst>
                    <a:ext uri="{FF2B5EF4-FFF2-40B4-BE49-F238E27FC236}">
                      <a16:creationId xmlns:a16="http://schemas.microsoft.com/office/drawing/2014/main" id="{0DA6C2FA-F529-417F-A97D-FCB93AC3630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93535" y="5191659"/>
                  <a:ext cx="715161" cy="461665"/>
                </a:xfrm>
                <a:prstGeom prst="rect">
                  <a:avLst/>
                </a:prstGeom>
                <a:blipFill>
                  <a:blip r:embed="rId3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8" name="群組 195">
            <a:extLst>
              <a:ext uri="{FF2B5EF4-FFF2-40B4-BE49-F238E27FC236}">
                <a16:creationId xmlns:a16="http://schemas.microsoft.com/office/drawing/2014/main" id="{B5082BF4-ED1A-4A26-B564-06FA3F1751F7}"/>
              </a:ext>
            </a:extLst>
          </p:cNvPr>
          <p:cNvGrpSpPr/>
          <p:nvPr/>
        </p:nvGrpSpPr>
        <p:grpSpPr>
          <a:xfrm>
            <a:off x="7669912" y="5255101"/>
            <a:ext cx="715161" cy="461665"/>
            <a:chOff x="7193535" y="5191659"/>
            <a:chExt cx="715161" cy="461665"/>
          </a:xfrm>
        </p:grpSpPr>
        <p:sp>
          <p:nvSpPr>
            <p:cNvPr id="119" name="矩形 118">
              <a:extLst>
                <a:ext uri="{FF2B5EF4-FFF2-40B4-BE49-F238E27FC236}">
                  <a16:creationId xmlns:a16="http://schemas.microsoft.com/office/drawing/2014/main" id="{60A6EFFE-B98D-44E8-ADD5-6359EFD03ABA}"/>
                </a:ext>
              </a:extLst>
            </p:cNvPr>
            <p:cNvSpPr/>
            <p:nvPr/>
          </p:nvSpPr>
          <p:spPr>
            <a:xfrm rot="5400000">
              <a:off x="7376645" y="5149641"/>
              <a:ext cx="288000" cy="540000"/>
            </a:xfrm>
            <a:prstGeom prst="rect">
              <a:avLst/>
            </a:prstGeom>
            <a:gradFill rotWithShape="1">
              <a:gsLst>
                <a:gs pos="0">
                  <a:srgbClr val="FFC000">
                    <a:lumMod val="110000"/>
                    <a:satMod val="105000"/>
                    <a:tint val="67000"/>
                  </a:srgbClr>
                </a:gs>
                <a:gs pos="50000">
                  <a:srgbClr val="FFC000">
                    <a:lumMod val="105000"/>
                    <a:satMod val="103000"/>
                    <a:tint val="73000"/>
                  </a:srgbClr>
                </a:gs>
                <a:gs pos="100000">
                  <a:srgbClr val="FFC000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0" name="文字方塊 197">
                  <a:extLst>
                    <a:ext uri="{FF2B5EF4-FFF2-40B4-BE49-F238E27FC236}">
                      <a16:creationId xmlns:a16="http://schemas.microsoft.com/office/drawing/2014/main" id="{C96BDFB1-3D53-4109-A999-E8512A5BC44A}"/>
                    </a:ext>
                  </a:extLst>
                </p:cNvPr>
                <p:cNvSpPr txBox="1"/>
                <p:nvPr/>
              </p:nvSpPr>
              <p:spPr>
                <a:xfrm>
                  <a:off x="7193535" y="5191659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198" name="文字方塊 197">
                  <a:extLst>
                    <a:ext uri="{FF2B5EF4-FFF2-40B4-BE49-F238E27FC236}">
                      <a16:creationId xmlns:a16="http://schemas.microsoft.com/office/drawing/2014/main" id="{C96BDFB1-3D53-4109-A999-E8512A5BC44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93535" y="5191659"/>
                  <a:ext cx="715161" cy="461665"/>
                </a:xfrm>
                <a:prstGeom prst="rect">
                  <a:avLst/>
                </a:prstGeom>
                <a:blipFill>
                  <a:blip r:embed="rId3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1" name="群組 198">
            <a:extLst>
              <a:ext uri="{FF2B5EF4-FFF2-40B4-BE49-F238E27FC236}">
                <a16:creationId xmlns:a16="http://schemas.microsoft.com/office/drawing/2014/main" id="{9F919A94-EE88-4715-B0F9-5A18D1BD91F2}"/>
              </a:ext>
            </a:extLst>
          </p:cNvPr>
          <p:cNvGrpSpPr/>
          <p:nvPr/>
        </p:nvGrpSpPr>
        <p:grpSpPr>
          <a:xfrm>
            <a:off x="7669912" y="5651533"/>
            <a:ext cx="715161" cy="461665"/>
            <a:chOff x="7193535" y="5191659"/>
            <a:chExt cx="715161" cy="461665"/>
          </a:xfrm>
        </p:grpSpPr>
        <p:sp>
          <p:nvSpPr>
            <p:cNvPr id="122" name="矩形 121">
              <a:extLst>
                <a:ext uri="{FF2B5EF4-FFF2-40B4-BE49-F238E27FC236}">
                  <a16:creationId xmlns:a16="http://schemas.microsoft.com/office/drawing/2014/main" id="{12138F0B-C0BF-4692-951E-37F758C2547D}"/>
                </a:ext>
              </a:extLst>
            </p:cNvPr>
            <p:cNvSpPr/>
            <p:nvPr/>
          </p:nvSpPr>
          <p:spPr>
            <a:xfrm rot="5400000">
              <a:off x="7376645" y="5149641"/>
              <a:ext cx="288000" cy="540000"/>
            </a:xfrm>
            <a:prstGeom prst="rect">
              <a:avLst/>
            </a:prstGeom>
            <a:gradFill rotWithShape="1">
              <a:gsLst>
                <a:gs pos="0">
                  <a:srgbClr val="FFC000">
                    <a:lumMod val="110000"/>
                    <a:satMod val="105000"/>
                    <a:tint val="67000"/>
                  </a:srgbClr>
                </a:gs>
                <a:gs pos="50000">
                  <a:srgbClr val="FFC000">
                    <a:lumMod val="105000"/>
                    <a:satMod val="103000"/>
                    <a:tint val="73000"/>
                  </a:srgbClr>
                </a:gs>
                <a:gs pos="100000">
                  <a:srgbClr val="FFC000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3" name="文字方塊 200">
                  <a:extLst>
                    <a:ext uri="{FF2B5EF4-FFF2-40B4-BE49-F238E27FC236}">
                      <a16:creationId xmlns:a16="http://schemas.microsoft.com/office/drawing/2014/main" id="{C9FA8E32-97B0-43FA-BFE4-D8655710C876}"/>
                    </a:ext>
                  </a:extLst>
                </p:cNvPr>
                <p:cNvSpPr txBox="1"/>
                <p:nvPr/>
              </p:nvSpPr>
              <p:spPr>
                <a:xfrm>
                  <a:off x="7193535" y="5191659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201" name="文字方塊 200">
                  <a:extLst>
                    <a:ext uri="{FF2B5EF4-FFF2-40B4-BE49-F238E27FC236}">
                      <a16:creationId xmlns:a16="http://schemas.microsoft.com/office/drawing/2014/main" id="{C9FA8E32-97B0-43FA-BFE4-D8655710C87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93535" y="5191659"/>
                  <a:ext cx="715161" cy="461665"/>
                </a:xfrm>
                <a:prstGeom prst="rect">
                  <a:avLst/>
                </a:prstGeom>
                <a:blipFill>
                  <a:blip r:embed="rId3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文字方塊 201">
                <a:extLst>
                  <a:ext uri="{FF2B5EF4-FFF2-40B4-BE49-F238E27FC236}">
                    <a16:creationId xmlns:a16="http://schemas.microsoft.com/office/drawing/2014/main" id="{F2336D0F-8E9E-403A-819C-2BE3A1B24695}"/>
                  </a:ext>
                </a:extLst>
              </p:cNvPr>
              <p:cNvSpPr txBox="1"/>
              <p:nvPr/>
            </p:nvSpPr>
            <p:spPr>
              <a:xfrm>
                <a:off x="7201581" y="5111671"/>
                <a:ext cx="29815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TW" sz="24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124" name="文字方塊 201">
                <a:extLst>
                  <a:ext uri="{FF2B5EF4-FFF2-40B4-BE49-F238E27FC236}">
                    <a16:creationId xmlns:a16="http://schemas.microsoft.com/office/drawing/2014/main" id="{F2336D0F-8E9E-403A-819C-2BE3A1B246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1581" y="5111671"/>
                <a:ext cx="298159" cy="369332"/>
              </a:xfrm>
              <a:prstGeom prst="rect">
                <a:avLst/>
              </a:prstGeom>
              <a:blipFill>
                <a:blip r:embed="rId38"/>
                <a:stretch>
                  <a:fillRect l="-10204" r="-1020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5" name="群組 28">
            <a:extLst>
              <a:ext uri="{FF2B5EF4-FFF2-40B4-BE49-F238E27FC236}">
                <a16:creationId xmlns:a16="http://schemas.microsoft.com/office/drawing/2014/main" id="{C6B65D08-154E-4CC6-BF98-A8FECA9A4733}"/>
              </a:ext>
            </a:extLst>
          </p:cNvPr>
          <p:cNvGrpSpPr/>
          <p:nvPr/>
        </p:nvGrpSpPr>
        <p:grpSpPr>
          <a:xfrm>
            <a:off x="6522872" y="4355028"/>
            <a:ext cx="565091" cy="430683"/>
            <a:chOff x="5686213" y="4717020"/>
            <a:chExt cx="565091" cy="430683"/>
          </a:xfrm>
        </p:grpSpPr>
        <p:sp>
          <p:nvSpPr>
            <p:cNvPr id="126" name="矩形 125">
              <a:extLst>
                <a:ext uri="{FF2B5EF4-FFF2-40B4-BE49-F238E27FC236}">
                  <a16:creationId xmlns:a16="http://schemas.microsoft.com/office/drawing/2014/main" id="{D8CE7627-4B5F-47B2-B5BB-8E5E1153B48D}"/>
                </a:ext>
              </a:extLst>
            </p:cNvPr>
            <p:cNvSpPr/>
            <p:nvPr/>
          </p:nvSpPr>
          <p:spPr>
            <a:xfrm>
              <a:off x="5718207" y="4762148"/>
              <a:ext cx="462054" cy="385555"/>
            </a:xfrm>
            <a:prstGeom prst="rect">
              <a:avLst/>
            </a:prstGeom>
            <a:gradFill rotWithShape="1">
              <a:gsLst>
                <a:gs pos="0">
                  <a:srgbClr val="A5A5A5">
                    <a:lumMod val="110000"/>
                    <a:satMod val="105000"/>
                    <a:tint val="67000"/>
                  </a:srgbClr>
                </a:gs>
                <a:gs pos="50000">
                  <a:srgbClr val="A5A5A5">
                    <a:lumMod val="105000"/>
                    <a:satMod val="103000"/>
                    <a:tint val="73000"/>
                  </a:srgbClr>
                </a:gs>
                <a:gs pos="100000">
                  <a:srgbClr val="A5A5A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7" name="文字方塊 202">
                  <a:extLst>
                    <a:ext uri="{FF2B5EF4-FFF2-40B4-BE49-F238E27FC236}">
                      <a16:creationId xmlns:a16="http://schemas.microsoft.com/office/drawing/2014/main" id="{150682AA-20AD-4781-B1E3-DCCB3C1B1B53}"/>
                    </a:ext>
                  </a:extLst>
                </p:cNvPr>
                <p:cNvSpPr txBox="1"/>
                <p:nvPr/>
              </p:nvSpPr>
              <p:spPr>
                <a:xfrm>
                  <a:off x="5686213" y="4717020"/>
                  <a:ext cx="565091" cy="38555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zh-TW" altLang="en-US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1,1</m:t>
                            </m:r>
                          </m:sub>
                        </m:sSub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203" name="文字方塊 202">
                  <a:extLst>
                    <a:ext uri="{FF2B5EF4-FFF2-40B4-BE49-F238E27FC236}">
                      <a16:creationId xmlns:a16="http://schemas.microsoft.com/office/drawing/2014/main" id="{150682AA-20AD-4781-B1E3-DCCB3C1B1B5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6213" y="4717020"/>
                  <a:ext cx="565091" cy="385555"/>
                </a:xfrm>
                <a:prstGeom prst="rect">
                  <a:avLst/>
                </a:prstGeom>
                <a:blipFill>
                  <a:blip r:embed="rId39"/>
                  <a:stretch>
                    <a:fillRect l="-7609" r="-5435" b="-1111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8" name="群組 204">
            <a:extLst>
              <a:ext uri="{FF2B5EF4-FFF2-40B4-BE49-F238E27FC236}">
                <a16:creationId xmlns:a16="http://schemas.microsoft.com/office/drawing/2014/main" id="{B76C3D2F-EB20-475B-96BB-0FD0ABEC6F7E}"/>
              </a:ext>
            </a:extLst>
          </p:cNvPr>
          <p:cNvGrpSpPr/>
          <p:nvPr/>
        </p:nvGrpSpPr>
        <p:grpSpPr>
          <a:xfrm>
            <a:off x="6531581" y="4785711"/>
            <a:ext cx="565091" cy="430683"/>
            <a:chOff x="5686213" y="4717020"/>
            <a:chExt cx="565091" cy="430683"/>
          </a:xfrm>
        </p:grpSpPr>
        <p:sp>
          <p:nvSpPr>
            <p:cNvPr id="129" name="矩形 128">
              <a:extLst>
                <a:ext uri="{FF2B5EF4-FFF2-40B4-BE49-F238E27FC236}">
                  <a16:creationId xmlns:a16="http://schemas.microsoft.com/office/drawing/2014/main" id="{429A270A-55CB-45E7-B02F-DA1075E99588}"/>
                </a:ext>
              </a:extLst>
            </p:cNvPr>
            <p:cNvSpPr/>
            <p:nvPr/>
          </p:nvSpPr>
          <p:spPr>
            <a:xfrm>
              <a:off x="5718207" y="4762148"/>
              <a:ext cx="462054" cy="385555"/>
            </a:xfrm>
            <a:prstGeom prst="rect">
              <a:avLst/>
            </a:prstGeom>
            <a:gradFill rotWithShape="1">
              <a:gsLst>
                <a:gs pos="0">
                  <a:srgbClr val="A5A5A5">
                    <a:lumMod val="110000"/>
                    <a:satMod val="105000"/>
                    <a:tint val="67000"/>
                  </a:srgbClr>
                </a:gs>
                <a:gs pos="50000">
                  <a:srgbClr val="A5A5A5">
                    <a:lumMod val="105000"/>
                    <a:satMod val="103000"/>
                    <a:tint val="73000"/>
                  </a:srgbClr>
                </a:gs>
                <a:gs pos="100000">
                  <a:srgbClr val="A5A5A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0" name="文字方塊 206">
                  <a:extLst>
                    <a:ext uri="{FF2B5EF4-FFF2-40B4-BE49-F238E27FC236}">
                      <a16:creationId xmlns:a16="http://schemas.microsoft.com/office/drawing/2014/main" id="{24093C6C-E1F7-4049-B5E5-D0BEDECEF784}"/>
                    </a:ext>
                  </a:extLst>
                </p:cNvPr>
                <p:cNvSpPr txBox="1"/>
                <p:nvPr/>
              </p:nvSpPr>
              <p:spPr>
                <a:xfrm>
                  <a:off x="5686213" y="4717020"/>
                  <a:ext cx="565091" cy="38555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zh-TW" altLang="en-US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1,2</m:t>
                            </m:r>
                          </m:sub>
                        </m:sSub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207" name="文字方塊 206">
                  <a:extLst>
                    <a:ext uri="{FF2B5EF4-FFF2-40B4-BE49-F238E27FC236}">
                      <a16:creationId xmlns:a16="http://schemas.microsoft.com/office/drawing/2014/main" id="{24093C6C-E1F7-4049-B5E5-D0BEDECEF7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6213" y="4717020"/>
                  <a:ext cx="565091" cy="385555"/>
                </a:xfrm>
                <a:prstGeom prst="rect">
                  <a:avLst/>
                </a:prstGeom>
                <a:blipFill>
                  <a:blip r:embed="rId40"/>
                  <a:stretch>
                    <a:fillRect l="-6452" r="-4301" b="-937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31" name="群組 207">
            <a:extLst>
              <a:ext uri="{FF2B5EF4-FFF2-40B4-BE49-F238E27FC236}">
                <a16:creationId xmlns:a16="http://schemas.microsoft.com/office/drawing/2014/main" id="{8C7637A3-6148-4FD1-B0AD-2B9A114A2001}"/>
              </a:ext>
            </a:extLst>
          </p:cNvPr>
          <p:cNvGrpSpPr/>
          <p:nvPr/>
        </p:nvGrpSpPr>
        <p:grpSpPr>
          <a:xfrm>
            <a:off x="6531949" y="5218625"/>
            <a:ext cx="565091" cy="430683"/>
            <a:chOff x="5686213" y="4717020"/>
            <a:chExt cx="565091" cy="430683"/>
          </a:xfrm>
        </p:grpSpPr>
        <p:sp>
          <p:nvSpPr>
            <p:cNvPr id="132" name="矩形 131">
              <a:extLst>
                <a:ext uri="{FF2B5EF4-FFF2-40B4-BE49-F238E27FC236}">
                  <a16:creationId xmlns:a16="http://schemas.microsoft.com/office/drawing/2014/main" id="{51B7E750-9EA5-4BCB-9756-757C55C8B6B1}"/>
                </a:ext>
              </a:extLst>
            </p:cNvPr>
            <p:cNvSpPr/>
            <p:nvPr/>
          </p:nvSpPr>
          <p:spPr>
            <a:xfrm>
              <a:off x="5718207" y="4762148"/>
              <a:ext cx="462054" cy="385555"/>
            </a:xfrm>
            <a:prstGeom prst="rect">
              <a:avLst/>
            </a:prstGeom>
            <a:gradFill rotWithShape="1">
              <a:gsLst>
                <a:gs pos="0">
                  <a:srgbClr val="A5A5A5">
                    <a:lumMod val="110000"/>
                    <a:satMod val="105000"/>
                    <a:tint val="67000"/>
                  </a:srgbClr>
                </a:gs>
                <a:gs pos="50000">
                  <a:srgbClr val="A5A5A5">
                    <a:lumMod val="105000"/>
                    <a:satMod val="103000"/>
                    <a:tint val="73000"/>
                  </a:srgbClr>
                </a:gs>
                <a:gs pos="100000">
                  <a:srgbClr val="A5A5A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3" name="文字方塊 209">
                  <a:extLst>
                    <a:ext uri="{FF2B5EF4-FFF2-40B4-BE49-F238E27FC236}">
                      <a16:creationId xmlns:a16="http://schemas.microsoft.com/office/drawing/2014/main" id="{E64EBE73-BBE1-4C59-89E9-13ED8A4054AA}"/>
                    </a:ext>
                  </a:extLst>
                </p:cNvPr>
                <p:cNvSpPr txBox="1"/>
                <p:nvPr/>
              </p:nvSpPr>
              <p:spPr>
                <a:xfrm>
                  <a:off x="5686213" y="4717020"/>
                  <a:ext cx="565091" cy="38555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zh-TW" altLang="en-US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1,3</m:t>
                            </m:r>
                          </m:sub>
                        </m:sSub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210" name="文字方塊 209">
                  <a:extLst>
                    <a:ext uri="{FF2B5EF4-FFF2-40B4-BE49-F238E27FC236}">
                      <a16:creationId xmlns:a16="http://schemas.microsoft.com/office/drawing/2014/main" id="{E64EBE73-BBE1-4C59-89E9-13ED8A4054A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6213" y="4717020"/>
                  <a:ext cx="565091" cy="385555"/>
                </a:xfrm>
                <a:prstGeom prst="rect">
                  <a:avLst/>
                </a:prstGeom>
                <a:blipFill>
                  <a:blip r:embed="rId41"/>
                  <a:stretch>
                    <a:fillRect l="-6452" r="-4301" b="-937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34" name="群組 210">
            <a:extLst>
              <a:ext uri="{FF2B5EF4-FFF2-40B4-BE49-F238E27FC236}">
                <a16:creationId xmlns:a16="http://schemas.microsoft.com/office/drawing/2014/main" id="{773F522B-EADA-4972-A73C-1AFBAD3DDAF5}"/>
              </a:ext>
            </a:extLst>
          </p:cNvPr>
          <p:cNvGrpSpPr/>
          <p:nvPr/>
        </p:nvGrpSpPr>
        <p:grpSpPr>
          <a:xfrm>
            <a:off x="6532285" y="5646851"/>
            <a:ext cx="565091" cy="430683"/>
            <a:chOff x="5686213" y="4717020"/>
            <a:chExt cx="565091" cy="430683"/>
          </a:xfrm>
        </p:grpSpPr>
        <p:sp>
          <p:nvSpPr>
            <p:cNvPr id="135" name="矩形 134">
              <a:extLst>
                <a:ext uri="{FF2B5EF4-FFF2-40B4-BE49-F238E27FC236}">
                  <a16:creationId xmlns:a16="http://schemas.microsoft.com/office/drawing/2014/main" id="{FF7760E7-EEDA-453F-A05F-DB232FF59BD0}"/>
                </a:ext>
              </a:extLst>
            </p:cNvPr>
            <p:cNvSpPr/>
            <p:nvPr/>
          </p:nvSpPr>
          <p:spPr>
            <a:xfrm>
              <a:off x="5718207" y="4762148"/>
              <a:ext cx="462054" cy="385555"/>
            </a:xfrm>
            <a:prstGeom prst="rect">
              <a:avLst/>
            </a:prstGeom>
            <a:gradFill rotWithShape="1">
              <a:gsLst>
                <a:gs pos="0">
                  <a:srgbClr val="A5A5A5">
                    <a:lumMod val="110000"/>
                    <a:satMod val="105000"/>
                    <a:tint val="67000"/>
                  </a:srgbClr>
                </a:gs>
                <a:gs pos="50000">
                  <a:srgbClr val="A5A5A5">
                    <a:lumMod val="105000"/>
                    <a:satMod val="103000"/>
                    <a:tint val="73000"/>
                  </a:srgbClr>
                </a:gs>
                <a:gs pos="100000">
                  <a:srgbClr val="A5A5A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6" name="文字方塊 212">
                  <a:extLst>
                    <a:ext uri="{FF2B5EF4-FFF2-40B4-BE49-F238E27FC236}">
                      <a16:creationId xmlns:a16="http://schemas.microsoft.com/office/drawing/2014/main" id="{3437F765-4524-45C8-A97C-584B5281428C}"/>
                    </a:ext>
                  </a:extLst>
                </p:cNvPr>
                <p:cNvSpPr txBox="1"/>
                <p:nvPr/>
              </p:nvSpPr>
              <p:spPr>
                <a:xfrm>
                  <a:off x="5686213" y="4717020"/>
                  <a:ext cx="565091" cy="38555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zh-TW" altLang="en-US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1,4</m:t>
                            </m:r>
                          </m:sub>
                        </m:sSub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213" name="文字方塊 212">
                  <a:extLst>
                    <a:ext uri="{FF2B5EF4-FFF2-40B4-BE49-F238E27FC236}">
                      <a16:creationId xmlns:a16="http://schemas.microsoft.com/office/drawing/2014/main" id="{3437F765-4524-45C8-A97C-584B5281428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6213" y="4717020"/>
                  <a:ext cx="565091" cy="385555"/>
                </a:xfrm>
                <a:prstGeom prst="rect">
                  <a:avLst/>
                </a:prstGeom>
                <a:blipFill>
                  <a:blip r:embed="rId42"/>
                  <a:stretch>
                    <a:fillRect l="-6452" r="-4301" b="-1111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37" name="矩形 136">
            <a:extLst>
              <a:ext uri="{FF2B5EF4-FFF2-40B4-BE49-F238E27FC236}">
                <a16:creationId xmlns:a16="http://schemas.microsoft.com/office/drawing/2014/main" id="{ACF233B8-07F6-4B09-A479-5E1022C5FE82}"/>
              </a:ext>
            </a:extLst>
          </p:cNvPr>
          <p:cNvSpPr/>
          <p:nvPr/>
        </p:nvSpPr>
        <p:spPr>
          <a:xfrm>
            <a:off x="1309920" y="3335238"/>
            <a:ext cx="515179" cy="771533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59633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" grpId="0"/>
      <p:bldP spid="88" grpId="0" animBg="1"/>
      <p:bldP spid="89" grpId="0"/>
      <p:bldP spid="91" grpId="0"/>
      <p:bldP spid="95" grpId="0" animBg="1"/>
      <p:bldP spid="96" grpId="0"/>
      <p:bldP spid="97" grpId="0"/>
      <p:bldP spid="101" grpId="0" animBg="1"/>
      <p:bldP spid="102" grpId="0"/>
      <p:bldP spid="103" grpId="0"/>
      <p:bldP spid="107" grpId="0" animBg="1"/>
      <p:bldP spid="108" grpId="0"/>
      <p:bldP spid="12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1522075" cy="648335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0" y="372533"/>
            <a:ext cx="364067" cy="343040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标题 1"/>
          <p:cNvSpPr txBox="1">
            <a:spLocks/>
          </p:cNvSpPr>
          <p:nvPr/>
        </p:nvSpPr>
        <p:spPr>
          <a:xfrm>
            <a:off x="499534" y="127553"/>
            <a:ext cx="9558866" cy="579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ts val="5500"/>
              </a:lnSpc>
            </a:pPr>
            <a:r>
              <a:rPr kumimoji="1" lang="en-US" altLang="zh-CN" sz="2800" smtClean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6.Transformer——Self Attention</a:t>
            </a:r>
            <a:endParaRPr kumimoji="1" lang="zh-CN" altLang="en-US" sz="2800" dirty="0">
              <a:solidFill>
                <a:srgbClr val="FF66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線單箭頭接點 108">
            <a:extLst>
              <a:ext uri="{FF2B5EF4-FFF2-40B4-BE49-F238E27FC236}">
                <a16:creationId xmlns:a16="http://schemas.microsoft.com/office/drawing/2014/main" id="{E31A8960-DEC4-4D77-8AF1-0A56491A2F75}"/>
              </a:ext>
            </a:extLst>
          </p:cNvPr>
          <p:cNvCxnSpPr>
            <a:cxnSpLocks/>
          </p:cNvCxnSpPr>
          <p:nvPr/>
        </p:nvCxnSpPr>
        <p:spPr>
          <a:xfrm flipH="1" flipV="1">
            <a:off x="4328072" y="2492740"/>
            <a:ext cx="288925" cy="1055985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9" name="直線單箭頭接點 111">
            <a:extLst>
              <a:ext uri="{FF2B5EF4-FFF2-40B4-BE49-F238E27FC236}">
                <a16:creationId xmlns:a16="http://schemas.microsoft.com/office/drawing/2014/main" id="{A312C66A-C6E6-4D3C-B733-B9228F8973BA}"/>
              </a:ext>
            </a:extLst>
          </p:cNvPr>
          <p:cNvCxnSpPr>
            <a:cxnSpLocks/>
            <a:endCxn id="12" idx="5"/>
          </p:cNvCxnSpPr>
          <p:nvPr/>
        </p:nvCxnSpPr>
        <p:spPr>
          <a:xfrm flipH="1" flipV="1">
            <a:off x="2118722" y="2456536"/>
            <a:ext cx="1939394" cy="1065415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0" name="直線單箭頭接點 122">
            <a:extLst>
              <a:ext uri="{FF2B5EF4-FFF2-40B4-BE49-F238E27FC236}">
                <a16:creationId xmlns:a16="http://schemas.microsoft.com/office/drawing/2014/main" id="{02086EB2-4FBA-419F-8F48-29244152E4D8}"/>
              </a:ext>
            </a:extLst>
          </p:cNvPr>
          <p:cNvCxnSpPr>
            <a:cxnSpLocks/>
          </p:cNvCxnSpPr>
          <p:nvPr/>
        </p:nvCxnSpPr>
        <p:spPr>
          <a:xfrm flipH="1" flipV="1">
            <a:off x="6556580" y="2461116"/>
            <a:ext cx="288925" cy="1055985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1" name="直線單箭頭接點 123">
            <a:extLst>
              <a:ext uri="{FF2B5EF4-FFF2-40B4-BE49-F238E27FC236}">
                <a16:creationId xmlns:a16="http://schemas.microsoft.com/office/drawing/2014/main" id="{6D104572-F85D-41B9-8F68-72FB6899BDA8}"/>
              </a:ext>
            </a:extLst>
          </p:cNvPr>
          <p:cNvCxnSpPr>
            <a:cxnSpLocks/>
          </p:cNvCxnSpPr>
          <p:nvPr/>
        </p:nvCxnSpPr>
        <p:spPr>
          <a:xfrm flipH="1" flipV="1">
            <a:off x="8816938" y="2479218"/>
            <a:ext cx="288925" cy="1055985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2" name="橢圓 7">
            <a:extLst>
              <a:ext uri="{FF2B5EF4-FFF2-40B4-BE49-F238E27FC236}">
                <a16:creationId xmlns:a16="http://schemas.microsoft.com/office/drawing/2014/main" id="{2B63B28E-5961-42CF-9F0E-AE1EDB4CAA45}"/>
              </a:ext>
            </a:extLst>
          </p:cNvPr>
          <p:cNvSpPr/>
          <p:nvPr/>
        </p:nvSpPr>
        <p:spPr>
          <a:xfrm>
            <a:off x="1965082" y="2302896"/>
            <a:ext cx="180000" cy="180000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13" name="橢圓 107">
            <a:extLst>
              <a:ext uri="{FF2B5EF4-FFF2-40B4-BE49-F238E27FC236}">
                <a16:creationId xmlns:a16="http://schemas.microsoft.com/office/drawing/2014/main" id="{70A0BD40-7E9D-4417-8B9D-E9E96059A1BD}"/>
              </a:ext>
            </a:extLst>
          </p:cNvPr>
          <p:cNvSpPr/>
          <p:nvPr/>
        </p:nvSpPr>
        <p:spPr>
          <a:xfrm>
            <a:off x="4262759" y="2311363"/>
            <a:ext cx="180000" cy="180000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14" name="橢圓 110">
            <a:extLst>
              <a:ext uri="{FF2B5EF4-FFF2-40B4-BE49-F238E27FC236}">
                <a16:creationId xmlns:a16="http://schemas.microsoft.com/office/drawing/2014/main" id="{A0599288-5924-402D-AC13-D20F6250F251}"/>
              </a:ext>
            </a:extLst>
          </p:cNvPr>
          <p:cNvSpPr/>
          <p:nvPr/>
        </p:nvSpPr>
        <p:spPr>
          <a:xfrm>
            <a:off x="6468168" y="2320221"/>
            <a:ext cx="180000" cy="180000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15" name="橢圓 113">
            <a:extLst>
              <a:ext uri="{FF2B5EF4-FFF2-40B4-BE49-F238E27FC236}">
                <a16:creationId xmlns:a16="http://schemas.microsoft.com/office/drawing/2014/main" id="{FAD1A2A2-F846-4C3C-9CE8-45F29DF35A42}"/>
              </a:ext>
            </a:extLst>
          </p:cNvPr>
          <p:cNvSpPr/>
          <p:nvPr/>
        </p:nvSpPr>
        <p:spPr>
          <a:xfrm>
            <a:off x="8719128" y="2345622"/>
            <a:ext cx="180000" cy="180000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cxnSp>
        <p:nvCxnSpPr>
          <p:cNvPr id="16" name="直線單箭頭接點 114">
            <a:extLst>
              <a:ext uri="{FF2B5EF4-FFF2-40B4-BE49-F238E27FC236}">
                <a16:creationId xmlns:a16="http://schemas.microsoft.com/office/drawing/2014/main" id="{7C94D2AE-7C6E-42A4-B09E-1157D290EE1A}"/>
              </a:ext>
            </a:extLst>
          </p:cNvPr>
          <p:cNvCxnSpPr>
            <a:cxnSpLocks/>
            <a:endCxn id="15" idx="4"/>
          </p:cNvCxnSpPr>
          <p:nvPr/>
        </p:nvCxnSpPr>
        <p:spPr>
          <a:xfrm flipV="1">
            <a:off x="4026020" y="2525622"/>
            <a:ext cx="4783108" cy="948512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7" name="直線單箭頭接點 119">
            <a:extLst>
              <a:ext uri="{FF2B5EF4-FFF2-40B4-BE49-F238E27FC236}">
                <a16:creationId xmlns:a16="http://schemas.microsoft.com/office/drawing/2014/main" id="{4CEEB10A-2B57-4511-AC66-10A8B2323D1C}"/>
              </a:ext>
            </a:extLst>
          </p:cNvPr>
          <p:cNvCxnSpPr>
            <a:cxnSpLocks/>
            <a:endCxn id="14" idx="4"/>
          </p:cNvCxnSpPr>
          <p:nvPr/>
        </p:nvCxnSpPr>
        <p:spPr>
          <a:xfrm flipV="1">
            <a:off x="4026020" y="2500221"/>
            <a:ext cx="2532148" cy="973913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8" name="直線單箭頭接點 120">
            <a:extLst>
              <a:ext uri="{FF2B5EF4-FFF2-40B4-BE49-F238E27FC236}">
                <a16:creationId xmlns:a16="http://schemas.microsoft.com/office/drawing/2014/main" id="{23D060E9-A98D-4336-9C5B-660E70E94A70}"/>
              </a:ext>
            </a:extLst>
          </p:cNvPr>
          <p:cNvCxnSpPr>
            <a:cxnSpLocks/>
            <a:endCxn id="13" idx="4"/>
          </p:cNvCxnSpPr>
          <p:nvPr/>
        </p:nvCxnSpPr>
        <p:spPr>
          <a:xfrm flipV="1">
            <a:off x="4026020" y="2491363"/>
            <a:ext cx="326739" cy="982771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0" name="直線單箭頭接點 105">
            <a:extLst>
              <a:ext uri="{FF2B5EF4-FFF2-40B4-BE49-F238E27FC236}">
                <a16:creationId xmlns:a16="http://schemas.microsoft.com/office/drawing/2014/main" id="{7A7098CD-5A03-4E41-B494-B52BC2F074ED}"/>
              </a:ext>
            </a:extLst>
          </p:cNvPr>
          <p:cNvCxnSpPr>
            <a:cxnSpLocks/>
            <a:endCxn id="12" idx="4"/>
          </p:cNvCxnSpPr>
          <p:nvPr/>
        </p:nvCxnSpPr>
        <p:spPr>
          <a:xfrm flipH="1" flipV="1">
            <a:off x="2055082" y="2482896"/>
            <a:ext cx="248650" cy="922598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字方塊 131">
                <a:extLst>
                  <a:ext uri="{FF2B5EF4-FFF2-40B4-BE49-F238E27FC236}">
                    <a16:creationId xmlns:a16="http://schemas.microsoft.com/office/drawing/2014/main" id="{0716B576-9B54-409B-BDA7-861A7A2A430A}"/>
                  </a:ext>
                </a:extLst>
              </p:cNvPr>
              <p:cNvSpPr txBox="1"/>
              <p:nvPr/>
            </p:nvSpPr>
            <p:spPr>
              <a:xfrm>
                <a:off x="1888998" y="1884435"/>
                <a:ext cx="572208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0" lang="zh-TW" altLang="en-US" sz="24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0" lang="zh-TW" altLang="en-US" sz="24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2,1</m:t>
                          </m:r>
                        </m:sub>
                      </m:sSub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21" name="文字方塊 131">
                <a:extLst>
                  <a:ext uri="{FF2B5EF4-FFF2-40B4-BE49-F238E27FC236}">
                    <a16:creationId xmlns:a16="http://schemas.microsoft.com/office/drawing/2014/main" id="{0716B576-9B54-409B-BDA7-861A7A2A43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8998" y="1884435"/>
                <a:ext cx="572208" cy="385555"/>
              </a:xfrm>
              <a:prstGeom prst="rect">
                <a:avLst/>
              </a:prstGeom>
              <a:blipFill>
                <a:blip r:embed="rId2"/>
                <a:stretch>
                  <a:fillRect l="-7447" t="-14286" r="-24468" b="-11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133">
                <a:extLst>
                  <a:ext uri="{FF2B5EF4-FFF2-40B4-BE49-F238E27FC236}">
                    <a16:creationId xmlns:a16="http://schemas.microsoft.com/office/drawing/2014/main" id="{B362D09D-27F2-40E3-A28F-35BFE4FE1A91}"/>
                  </a:ext>
                </a:extLst>
              </p:cNvPr>
              <p:cNvSpPr txBox="1"/>
              <p:nvPr/>
            </p:nvSpPr>
            <p:spPr>
              <a:xfrm>
                <a:off x="4161596" y="1884435"/>
                <a:ext cx="572208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0" lang="zh-TW" altLang="en-US" sz="24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0" lang="zh-TW" altLang="en-US" sz="24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2,2</m:t>
                          </m:r>
                        </m:sub>
                      </m:sSub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22" name="文字方塊 133">
                <a:extLst>
                  <a:ext uri="{FF2B5EF4-FFF2-40B4-BE49-F238E27FC236}">
                    <a16:creationId xmlns:a16="http://schemas.microsoft.com/office/drawing/2014/main" id="{B362D09D-27F2-40E3-A28F-35BFE4FE1A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1596" y="1884435"/>
                <a:ext cx="572208" cy="385555"/>
              </a:xfrm>
              <a:prstGeom prst="rect">
                <a:avLst/>
              </a:prstGeom>
              <a:blipFill>
                <a:blip r:embed="rId3"/>
                <a:stretch>
                  <a:fillRect l="-7447" t="-14286" r="-24468" b="-11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137">
                <a:extLst>
                  <a:ext uri="{FF2B5EF4-FFF2-40B4-BE49-F238E27FC236}">
                    <a16:creationId xmlns:a16="http://schemas.microsoft.com/office/drawing/2014/main" id="{59DD0272-3037-403E-AAF4-217D07B930F3}"/>
                  </a:ext>
                </a:extLst>
              </p:cNvPr>
              <p:cNvSpPr txBox="1"/>
              <p:nvPr/>
            </p:nvSpPr>
            <p:spPr>
              <a:xfrm>
                <a:off x="6312794" y="1884435"/>
                <a:ext cx="572208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0" lang="zh-TW" altLang="en-US" sz="24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0" lang="zh-TW" altLang="en-US" sz="24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2,3</m:t>
                          </m:r>
                        </m:sub>
                      </m:sSub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23" name="文字方塊 137">
                <a:extLst>
                  <a:ext uri="{FF2B5EF4-FFF2-40B4-BE49-F238E27FC236}">
                    <a16:creationId xmlns:a16="http://schemas.microsoft.com/office/drawing/2014/main" id="{59DD0272-3037-403E-AAF4-217D07B930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2794" y="1884435"/>
                <a:ext cx="572208" cy="385555"/>
              </a:xfrm>
              <a:prstGeom prst="rect">
                <a:avLst/>
              </a:prstGeom>
              <a:blipFill>
                <a:blip r:embed="rId4"/>
                <a:stretch>
                  <a:fillRect l="-7527" t="-14286" r="-25806" b="-11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字方塊 138">
                <a:extLst>
                  <a:ext uri="{FF2B5EF4-FFF2-40B4-BE49-F238E27FC236}">
                    <a16:creationId xmlns:a16="http://schemas.microsoft.com/office/drawing/2014/main" id="{AD81E8AF-4B00-44BA-AEC8-CD4A12EF42F4}"/>
                  </a:ext>
                </a:extLst>
              </p:cNvPr>
              <p:cNvSpPr txBox="1"/>
              <p:nvPr/>
            </p:nvSpPr>
            <p:spPr>
              <a:xfrm>
                <a:off x="8668659" y="1900658"/>
                <a:ext cx="572208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0" lang="zh-TW" altLang="en-US" sz="24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0" lang="zh-TW" altLang="en-US" sz="24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2,4</m:t>
                          </m:r>
                        </m:sub>
                      </m:sSub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24" name="文字方塊 138">
                <a:extLst>
                  <a:ext uri="{FF2B5EF4-FFF2-40B4-BE49-F238E27FC236}">
                    <a16:creationId xmlns:a16="http://schemas.microsoft.com/office/drawing/2014/main" id="{AD81E8AF-4B00-44BA-AEC8-CD4A12EF42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8659" y="1900658"/>
                <a:ext cx="572208" cy="385555"/>
              </a:xfrm>
              <a:prstGeom prst="rect">
                <a:avLst/>
              </a:prstGeom>
              <a:blipFill>
                <a:blip r:embed="rId5"/>
                <a:stretch>
                  <a:fillRect l="-6383" t="-15873" r="-25532" b="-11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5" name="群組 1">
            <a:extLst>
              <a:ext uri="{FF2B5EF4-FFF2-40B4-BE49-F238E27FC236}">
                <a16:creationId xmlns:a16="http://schemas.microsoft.com/office/drawing/2014/main" id="{822E1E52-6322-40C4-865F-889D703F6C18}"/>
              </a:ext>
            </a:extLst>
          </p:cNvPr>
          <p:cNvGrpSpPr/>
          <p:nvPr/>
        </p:nvGrpSpPr>
        <p:grpSpPr>
          <a:xfrm>
            <a:off x="4248315" y="972497"/>
            <a:ext cx="715161" cy="605813"/>
            <a:chOff x="635402" y="1337615"/>
            <a:chExt cx="715161" cy="605813"/>
          </a:xfrm>
        </p:grpSpPr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84B7A62B-F323-4C8E-B9FE-589F0D902A23}"/>
                </a:ext>
              </a:extLst>
            </p:cNvPr>
            <p:cNvSpPr/>
            <p:nvPr/>
          </p:nvSpPr>
          <p:spPr>
            <a:xfrm>
              <a:off x="733189" y="1337615"/>
              <a:ext cx="461666" cy="605813"/>
            </a:xfrm>
            <a:prstGeom prst="rect">
              <a:avLst/>
            </a:prstGeom>
            <a:gradFill rotWithShape="1">
              <a:gsLst>
                <a:gs pos="0">
                  <a:srgbClr val="70AD47">
                    <a:lumMod val="110000"/>
                    <a:satMod val="105000"/>
                    <a:tint val="67000"/>
                  </a:srgbClr>
                </a:gs>
                <a:gs pos="50000">
                  <a:srgbClr val="70AD47">
                    <a:lumMod val="105000"/>
                    <a:satMod val="103000"/>
                    <a:tint val="73000"/>
                  </a:srgbClr>
                </a:gs>
                <a:gs pos="100000">
                  <a:srgbClr val="70AD47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70AD47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文字方塊 116">
                  <a:extLst>
                    <a:ext uri="{FF2B5EF4-FFF2-40B4-BE49-F238E27FC236}">
                      <a16:creationId xmlns:a16="http://schemas.microsoft.com/office/drawing/2014/main" id="{07CEA81A-83E9-4CB4-8A43-D4602BF7C715}"/>
                    </a:ext>
                  </a:extLst>
                </p:cNvPr>
                <p:cNvSpPr txBox="1"/>
                <p:nvPr/>
              </p:nvSpPr>
              <p:spPr>
                <a:xfrm>
                  <a:off x="635402" y="1417137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117" name="文字方塊 116">
                  <a:extLst>
                    <a:ext uri="{FF2B5EF4-FFF2-40B4-BE49-F238E27FC236}">
                      <a16:creationId xmlns:a16="http://schemas.microsoft.com/office/drawing/2014/main" id="{07CEA81A-83E9-4CB4-8A43-D4602BF7C71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5402" y="1417137"/>
                  <a:ext cx="715161" cy="46166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8" name="直線單箭頭接點 117">
            <a:extLst>
              <a:ext uri="{FF2B5EF4-FFF2-40B4-BE49-F238E27FC236}">
                <a16:creationId xmlns:a16="http://schemas.microsoft.com/office/drawing/2014/main" id="{357D3157-4442-4D16-BBF1-F5CDF45475F6}"/>
              </a:ext>
            </a:extLst>
          </p:cNvPr>
          <p:cNvCxnSpPr>
            <a:cxnSpLocks/>
            <a:endCxn id="30" idx="2"/>
          </p:cNvCxnSpPr>
          <p:nvPr/>
        </p:nvCxnSpPr>
        <p:spPr>
          <a:xfrm flipH="1" flipV="1">
            <a:off x="2883234" y="2572658"/>
            <a:ext cx="9200" cy="894762"/>
          </a:xfrm>
          <a:prstGeom prst="straightConnector1">
            <a:avLst/>
          </a:prstGeom>
          <a:noFill/>
          <a:ln w="25400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grpSp>
        <p:nvGrpSpPr>
          <p:cNvPr id="29" name="群組 26">
            <a:extLst>
              <a:ext uri="{FF2B5EF4-FFF2-40B4-BE49-F238E27FC236}">
                <a16:creationId xmlns:a16="http://schemas.microsoft.com/office/drawing/2014/main" id="{16664FD2-DC5D-491D-9571-F768D0B58EAA}"/>
              </a:ext>
            </a:extLst>
          </p:cNvPr>
          <p:cNvGrpSpPr/>
          <p:nvPr/>
        </p:nvGrpSpPr>
        <p:grpSpPr>
          <a:xfrm>
            <a:off x="2734042" y="2262645"/>
            <a:ext cx="298383" cy="310013"/>
            <a:chOff x="-105878" y="1740168"/>
            <a:chExt cx="461666" cy="461665"/>
          </a:xfrm>
        </p:grpSpPr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658F9F33-67F5-4DFF-A7F8-5B3B85F7D945}"/>
                </a:ext>
              </a:extLst>
            </p:cNvPr>
            <p:cNvSpPr/>
            <p:nvPr/>
          </p:nvSpPr>
          <p:spPr>
            <a:xfrm>
              <a:off x="-105878" y="1740168"/>
              <a:ext cx="461666" cy="461665"/>
            </a:xfrm>
            <a:prstGeom prst="rect">
              <a:avLst/>
            </a:prstGeom>
            <a:gradFill rotWithShape="1">
              <a:gsLst>
                <a:gs pos="0">
                  <a:srgbClr val="A5A5A5">
                    <a:lumMod val="110000"/>
                    <a:satMod val="105000"/>
                    <a:tint val="67000"/>
                  </a:srgbClr>
                </a:gs>
                <a:gs pos="50000">
                  <a:srgbClr val="A5A5A5">
                    <a:lumMod val="105000"/>
                    <a:satMod val="103000"/>
                    <a:tint val="73000"/>
                  </a:srgbClr>
                </a:gs>
                <a:gs pos="100000">
                  <a:srgbClr val="A5A5A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p:grpSp>
          <p:nvGrpSpPr>
            <p:cNvPr id="31" name="群組 23">
              <a:extLst>
                <a:ext uri="{FF2B5EF4-FFF2-40B4-BE49-F238E27FC236}">
                  <a16:creationId xmlns:a16="http://schemas.microsoft.com/office/drawing/2014/main" id="{1723408B-8855-4FD7-92AA-70A9151F941A}"/>
                </a:ext>
              </a:extLst>
            </p:cNvPr>
            <p:cNvGrpSpPr/>
            <p:nvPr/>
          </p:nvGrpSpPr>
          <p:grpSpPr>
            <a:xfrm rot="21265833">
              <a:off x="-30571" y="1828628"/>
              <a:ext cx="317144" cy="302092"/>
              <a:chOff x="-43095" y="1828685"/>
              <a:chExt cx="317144" cy="302092"/>
            </a:xfrm>
          </p:grpSpPr>
          <p:cxnSp>
            <p:nvCxnSpPr>
              <p:cNvPr id="32" name="直線接點 22">
                <a:extLst>
                  <a:ext uri="{FF2B5EF4-FFF2-40B4-BE49-F238E27FC236}">
                    <a16:creationId xmlns:a16="http://schemas.microsoft.com/office/drawing/2014/main" id="{C530E308-8CB2-4D73-8CA6-4976789A9EE5}"/>
                  </a:ext>
                </a:extLst>
              </p:cNvPr>
              <p:cNvCxnSpPr>
                <a:cxnSpLocks/>
              </p:cNvCxnSpPr>
              <p:nvPr/>
            </p:nvCxnSpPr>
            <p:spPr>
              <a:xfrm rot="334167">
                <a:off x="-34638" y="1828685"/>
                <a:ext cx="308687" cy="302092"/>
              </a:xfrm>
              <a:prstGeom prst="line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33" name="直線接點 118">
                <a:extLst>
                  <a:ext uri="{FF2B5EF4-FFF2-40B4-BE49-F238E27FC236}">
                    <a16:creationId xmlns:a16="http://schemas.microsoft.com/office/drawing/2014/main" id="{41D4FC8D-B1A0-4796-B313-93685356AACF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-19251" y="1826698"/>
                <a:ext cx="265075" cy="312764"/>
              </a:xfrm>
              <a:prstGeom prst="line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</p:grpSp>
      </p:grpSp>
      <p:cxnSp>
        <p:nvCxnSpPr>
          <p:cNvPr id="34" name="直線單箭頭接點 121">
            <a:extLst>
              <a:ext uri="{FF2B5EF4-FFF2-40B4-BE49-F238E27FC236}">
                <a16:creationId xmlns:a16="http://schemas.microsoft.com/office/drawing/2014/main" id="{49073DB5-C40B-47C6-8188-9B6B88C3C493}"/>
              </a:ext>
            </a:extLst>
          </p:cNvPr>
          <p:cNvCxnSpPr>
            <a:cxnSpLocks/>
            <a:endCxn id="36" idx="2"/>
          </p:cNvCxnSpPr>
          <p:nvPr/>
        </p:nvCxnSpPr>
        <p:spPr>
          <a:xfrm flipH="1" flipV="1">
            <a:off x="5145813" y="2580236"/>
            <a:ext cx="9200" cy="894762"/>
          </a:xfrm>
          <a:prstGeom prst="straightConnector1">
            <a:avLst/>
          </a:prstGeom>
          <a:noFill/>
          <a:ln w="25400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grpSp>
        <p:nvGrpSpPr>
          <p:cNvPr id="35" name="群組 127">
            <a:extLst>
              <a:ext uri="{FF2B5EF4-FFF2-40B4-BE49-F238E27FC236}">
                <a16:creationId xmlns:a16="http://schemas.microsoft.com/office/drawing/2014/main" id="{E46476D0-2D4D-4D0C-9164-D0F4DB987C30}"/>
              </a:ext>
            </a:extLst>
          </p:cNvPr>
          <p:cNvGrpSpPr/>
          <p:nvPr/>
        </p:nvGrpSpPr>
        <p:grpSpPr>
          <a:xfrm>
            <a:off x="4996621" y="2270223"/>
            <a:ext cx="298383" cy="310013"/>
            <a:chOff x="-105878" y="1740168"/>
            <a:chExt cx="461666" cy="461665"/>
          </a:xfrm>
        </p:grpSpPr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4D523360-9B00-4082-A129-3A00C4AC0D8D}"/>
                </a:ext>
              </a:extLst>
            </p:cNvPr>
            <p:cNvSpPr/>
            <p:nvPr/>
          </p:nvSpPr>
          <p:spPr>
            <a:xfrm>
              <a:off x="-105878" y="1740168"/>
              <a:ext cx="461666" cy="461665"/>
            </a:xfrm>
            <a:prstGeom prst="rect">
              <a:avLst/>
            </a:prstGeom>
            <a:gradFill rotWithShape="1">
              <a:gsLst>
                <a:gs pos="0">
                  <a:srgbClr val="A5A5A5">
                    <a:lumMod val="110000"/>
                    <a:satMod val="105000"/>
                    <a:tint val="67000"/>
                  </a:srgbClr>
                </a:gs>
                <a:gs pos="50000">
                  <a:srgbClr val="A5A5A5">
                    <a:lumMod val="105000"/>
                    <a:satMod val="103000"/>
                    <a:tint val="73000"/>
                  </a:srgbClr>
                </a:gs>
                <a:gs pos="100000">
                  <a:srgbClr val="A5A5A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p:grpSp>
          <p:nvGrpSpPr>
            <p:cNvPr id="37" name="群組 132">
              <a:extLst>
                <a:ext uri="{FF2B5EF4-FFF2-40B4-BE49-F238E27FC236}">
                  <a16:creationId xmlns:a16="http://schemas.microsoft.com/office/drawing/2014/main" id="{7BC5A6D1-5A3C-4885-9BC9-F967B0BE5E5B}"/>
                </a:ext>
              </a:extLst>
            </p:cNvPr>
            <p:cNvGrpSpPr/>
            <p:nvPr/>
          </p:nvGrpSpPr>
          <p:grpSpPr>
            <a:xfrm rot="21265833">
              <a:off x="-30571" y="1828628"/>
              <a:ext cx="317144" cy="302092"/>
              <a:chOff x="-43095" y="1828685"/>
              <a:chExt cx="317144" cy="302092"/>
            </a:xfrm>
          </p:grpSpPr>
          <p:cxnSp>
            <p:nvCxnSpPr>
              <p:cNvPr id="38" name="直線接點 134">
                <a:extLst>
                  <a:ext uri="{FF2B5EF4-FFF2-40B4-BE49-F238E27FC236}">
                    <a16:creationId xmlns:a16="http://schemas.microsoft.com/office/drawing/2014/main" id="{84C4E85B-846A-4B61-A3AF-440A0B935F46}"/>
                  </a:ext>
                </a:extLst>
              </p:cNvPr>
              <p:cNvCxnSpPr>
                <a:cxnSpLocks/>
              </p:cNvCxnSpPr>
              <p:nvPr/>
            </p:nvCxnSpPr>
            <p:spPr>
              <a:xfrm rot="334167">
                <a:off x="-34638" y="1828685"/>
                <a:ext cx="308687" cy="302092"/>
              </a:xfrm>
              <a:prstGeom prst="line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39" name="直線接點 135">
                <a:extLst>
                  <a:ext uri="{FF2B5EF4-FFF2-40B4-BE49-F238E27FC236}">
                    <a16:creationId xmlns:a16="http://schemas.microsoft.com/office/drawing/2014/main" id="{F9760EEF-BD96-46DA-BAD1-B39AC24D7E7C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-19251" y="1826698"/>
                <a:ext cx="265075" cy="312764"/>
              </a:xfrm>
              <a:prstGeom prst="line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</p:grpSp>
      </p:grpSp>
      <p:cxnSp>
        <p:nvCxnSpPr>
          <p:cNvPr id="40" name="直線單箭頭接點 136">
            <a:extLst>
              <a:ext uri="{FF2B5EF4-FFF2-40B4-BE49-F238E27FC236}">
                <a16:creationId xmlns:a16="http://schemas.microsoft.com/office/drawing/2014/main" id="{A73A118A-482D-46EF-A2A3-64584D0FA143}"/>
              </a:ext>
            </a:extLst>
          </p:cNvPr>
          <p:cNvCxnSpPr>
            <a:cxnSpLocks/>
            <a:endCxn id="42" idx="2"/>
          </p:cNvCxnSpPr>
          <p:nvPr/>
        </p:nvCxnSpPr>
        <p:spPr>
          <a:xfrm flipH="1" flipV="1">
            <a:off x="7407236" y="2596226"/>
            <a:ext cx="9200" cy="894762"/>
          </a:xfrm>
          <a:prstGeom prst="straightConnector1">
            <a:avLst/>
          </a:prstGeom>
          <a:noFill/>
          <a:ln w="25400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grpSp>
        <p:nvGrpSpPr>
          <p:cNvPr id="41" name="群組 144">
            <a:extLst>
              <a:ext uri="{FF2B5EF4-FFF2-40B4-BE49-F238E27FC236}">
                <a16:creationId xmlns:a16="http://schemas.microsoft.com/office/drawing/2014/main" id="{9C77DEC5-0F26-410D-825B-C341C8A267F5}"/>
              </a:ext>
            </a:extLst>
          </p:cNvPr>
          <p:cNvGrpSpPr/>
          <p:nvPr/>
        </p:nvGrpSpPr>
        <p:grpSpPr>
          <a:xfrm>
            <a:off x="7258044" y="2286213"/>
            <a:ext cx="298383" cy="310013"/>
            <a:chOff x="-105878" y="1740168"/>
            <a:chExt cx="461666" cy="461665"/>
          </a:xfrm>
        </p:grpSpPr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A91ECB5C-8C8F-44AB-9212-E83C91B8D313}"/>
                </a:ext>
              </a:extLst>
            </p:cNvPr>
            <p:cNvSpPr/>
            <p:nvPr/>
          </p:nvSpPr>
          <p:spPr>
            <a:xfrm>
              <a:off x="-105878" y="1740168"/>
              <a:ext cx="461666" cy="461665"/>
            </a:xfrm>
            <a:prstGeom prst="rect">
              <a:avLst/>
            </a:prstGeom>
            <a:gradFill rotWithShape="1">
              <a:gsLst>
                <a:gs pos="0">
                  <a:srgbClr val="A5A5A5">
                    <a:lumMod val="110000"/>
                    <a:satMod val="105000"/>
                    <a:tint val="67000"/>
                  </a:srgbClr>
                </a:gs>
                <a:gs pos="50000">
                  <a:srgbClr val="A5A5A5">
                    <a:lumMod val="105000"/>
                    <a:satMod val="103000"/>
                    <a:tint val="73000"/>
                  </a:srgbClr>
                </a:gs>
                <a:gs pos="100000">
                  <a:srgbClr val="A5A5A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p:grpSp>
          <p:nvGrpSpPr>
            <p:cNvPr id="43" name="群組 146">
              <a:extLst>
                <a:ext uri="{FF2B5EF4-FFF2-40B4-BE49-F238E27FC236}">
                  <a16:creationId xmlns:a16="http://schemas.microsoft.com/office/drawing/2014/main" id="{B28E44D4-DB12-476F-AA78-CF82C1B6E765}"/>
                </a:ext>
              </a:extLst>
            </p:cNvPr>
            <p:cNvGrpSpPr/>
            <p:nvPr/>
          </p:nvGrpSpPr>
          <p:grpSpPr>
            <a:xfrm rot="21265833">
              <a:off x="-30571" y="1828628"/>
              <a:ext cx="317144" cy="302092"/>
              <a:chOff x="-43095" y="1828685"/>
              <a:chExt cx="317144" cy="302092"/>
            </a:xfrm>
          </p:grpSpPr>
          <p:cxnSp>
            <p:nvCxnSpPr>
              <p:cNvPr id="44" name="直線接點 147">
                <a:extLst>
                  <a:ext uri="{FF2B5EF4-FFF2-40B4-BE49-F238E27FC236}">
                    <a16:creationId xmlns:a16="http://schemas.microsoft.com/office/drawing/2014/main" id="{30099532-DC94-4504-A320-6DFB36075246}"/>
                  </a:ext>
                </a:extLst>
              </p:cNvPr>
              <p:cNvCxnSpPr>
                <a:cxnSpLocks/>
              </p:cNvCxnSpPr>
              <p:nvPr/>
            </p:nvCxnSpPr>
            <p:spPr>
              <a:xfrm rot="334167">
                <a:off x="-34638" y="1828685"/>
                <a:ext cx="308687" cy="302092"/>
              </a:xfrm>
              <a:prstGeom prst="line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45" name="直線接點 148">
                <a:extLst>
                  <a:ext uri="{FF2B5EF4-FFF2-40B4-BE49-F238E27FC236}">
                    <a16:creationId xmlns:a16="http://schemas.microsoft.com/office/drawing/2014/main" id="{25078CDD-5068-49EC-8C43-CEC03F4BB792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-19251" y="1826698"/>
                <a:ext cx="265075" cy="312764"/>
              </a:xfrm>
              <a:prstGeom prst="line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</p:grpSp>
      </p:grpSp>
      <p:cxnSp>
        <p:nvCxnSpPr>
          <p:cNvPr id="46" name="直線單箭頭接點 149">
            <a:extLst>
              <a:ext uri="{FF2B5EF4-FFF2-40B4-BE49-F238E27FC236}">
                <a16:creationId xmlns:a16="http://schemas.microsoft.com/office/drawing/2014/main" id="{8D23D601-BA50-4690-82F7-0D413B0C903C}"/>
              </a:ext>
            </a:extLst>
          </p:cNvPr>
          <p:cNvCxnSpPr>
            <a:cxnSpLocks/>
            <a:endCxn id="48" idx="2"/>
          </p:cNvCxnSpPr>
          <p:nvPr/>
        </p:nvCxnSpPr>
        <p:spPr>
          <a:xfrm flipH="1" flipV="1">
            <a:off x="9637336" y="2612909"/>
            <a:ext cx="9200" cy="894762"/>
          </a:xfrm>
          <a:prstGeom prst="straightConnector1">
            <a:avLst/>
          </a:prstGeom>
          <a:noFill/>
          <a:ln w="25400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grpSp>
        <p:nvGrpSpPr>
          <p:cNvPr id="47" name="群組 150">
            <a:extLst>
              <a:ext uri="{FF2B5EF4-FFF2-40B4-BE49-F238E27FC236}">
                <a16:creationId xmlns:a16="http://schemas.microsoft.com/office/drawing/2014/main" id="{6D318239-F777-4625-885D-7F272B985ACB}"/>
              </a:ext>
            </a:extLst>
          </p:cNvPr>
          <p:cNvGrpSpPr/>
          <p:nvPr/>
        </p:nvGrpSpPr>
        <p:grpSpPr>
          <a:xfrm>
            <a:off x="9488144" y="2302896"/>
            <a:ext cx="298383" cy="310013"/>
            <a:chOff x="-105878" y="1740168"/>
            <a:chExt cx="461666" cy="461665"/>
          </a:xfrm>
        </p:grpSpPr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83A1F2E3-4FBE-42CF-977A-72658F3DDF29}"/>
                </a:ext>
              </a:extLst>
            </p:cNvPr>
            <p:cNvSpPr/>
            <p:nvPr/>
          </p:nvSpPr>
          <p:spPr>
            <a:xfrm>
              <a:off x="-105878" y="1740168"/>
              <a:ext cx="461666" cy="461665"/>
            </a:xfrm>
            <a:prstGeom prst="rect">
              <a:avLst/>
            </a:prstGeom>
            <a:gradFill rotWithShape="1">
              <a:gsLst>
                <a:gs pos="0">
                  <a:srgbClr val="A5A5A5">
                    <a:lumMod val="110000"/>
                    <a:satMod val="105000"/>
                    <a:tint val="67000"/>
                  </a:srgbClr>
                </a:gs>
                <a:gs pos="50000">
                  <a:srgbClr val="A5A5A5">
                    <a:lumMod val="105000"/>
                    <a:satMod val="103000"/>
                    <a:tint val="73000"/>
                  </a:srgbClr>
                </a:gs>
                <a:gs pos="100000">
                  <a:srgbClr val="A5A5A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p:grpSp>
          <p:nvGrpSpPr>
            <p:cNvPr id="49" name="群組 152">
              <a:extLst>
                <a:ext uri="{FF2B5EF4-FFF2-40B4-BE49-F238E27FC236}">
                  <a16:creationId xmlns:a16="http://schemas.microsoft.com/office/drawing/2014/main" id="{981588CB-96EB-4AF5-9425-6820C65140E1}"/>
                </a:ext>
              </a:extLst>
            </p:cNvPr>
            <p:cNvGrpSpPr/>
            <p:nvPr/>
          </p:nvGrpSpPr>
          <p:grpSpPr>
            <a:xfrm rot="21265833">
              <a:off x="-30571" y="1828628"/>
              <a:ext cx="317144" cy="302092"/>
              <a:chOff x="-43095" y="1828685"/>
              <a:chExt cx="317144" cy="302092"/>
            </a:xfrm>
          </p:grpSpPr>
          <p:cxnSp>
            <p:nvCxnSpPr>
              <p:cNvPr id="50" name="直線接點 153">
                <a:extLst>
                  <a:ext uri="{FF2B5EF4-FFF2-40B4-BE49-F238E27FC236}">
                    <a16:creationId xmlns:a16="http://schemas.microsoft.com/office/drawing/2014/main" id="{A04261EA-3D2C-4033-858A-3CDE36581A4D}"/>
                  </a:ext>
                </a:extLst>
              </p:cNvPr>
              <p:cNvCxnSpPr>
                <a:cxnSpLocks/>
              </p:cNvCxnSpPr>
              <p:nvPr/>
            </p:nvCxnSpPr>
            <p:spPr>
              <a:xfrm rot="334167">
                <a:off x="-34638" y="1828685"/>
                <a:ext cx="308687" cy="302092"/>
              </a:xfrm>
              <a:prstGeom prst="line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51" name="直線接點 154">
                <a:extLst>
                  <a:ext uri="{FF2B5EF4-FFF2-40B4-BE49-F238E27FC236}">
                    <a16:creationId xmlns:a16="http://schemas.microsoft.com/office/drawing/2014/main" id="{C22F3E2D-7B28-41B4-B507-AF06EF3E9F83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-19251" y="1826698"/>
                <a:ext cx="265075" cy="312764"/>
              </a:xfrm>
              <a:prstGeom prst="line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</p:grpSp>
      </p:grpSp>
      <p:cxnSp>
        <p:nvCxnSpPr>
          <p:cNvPr id="52" name="直線單箭頭接點 155">
            <a:extLst>
              <a:ext uri="{FF2B5EF4-FFF2-40B4-BE49-F238E27FC236}">
                <a16:creationId xmlns:a16="http://schemas.microsoft.com/office/drawing/2014/main" id="{31E42FBD-9C26-4128-81B7-3B48EA6425F0}"/>
              </a:ext>
            </a:extLst>
          </p:cNvPr>
          <p:cNvCxnSpPr>
            <a:cxnSpLocks/>
          </p:cNvCxnSpPr>
          <p:nvPr/>
        </p:nvCxnSpPr>
        <p:spPr>
          <a:xfrm flipV="1">
            <a:off x="2892067" y="1297063"/>
            <a:ext cx="0" cy="944000"/>
          </a:xfrm>
          <a:prstGeom prst="straightConnector1">
            <a:avLst/>
          </a:prstGeom>
          <a:noFill/>
          <a:ln w="25400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53" name="直線單箭頭接點 156">
            <a:extLst>
              <a:ext uri="{FF2B5EF4-FFF2-40B4-BE49-F238E27FC236}">
                <a16:creationId xmlns:a16="http://schemas.microsoft.com/office/drawing/2014/main" id="{C8759FEA-AF97-40F4-B882-1A4E830B2A77}"/>
              </a:ext>
            </a:extLst>
          </p:cNvPr>
          <p:cNvCxnSpPr>
            <a:cxnSpLocks/>
          </p:cNvCxnSpPr>
          <p:nvPr/>
        </p:nvCxnSpPr>
        <p:spPr>
          <a:xfrm flipH="1" flipV="1">
            <a:off x="5145708" y="1293472"/>
            <a:ext cx="0" cy="987215"/>
          </a:xfrm>
          <a:prstGeom prst="straightConnector1">
            <a:avLst/>
          </a:prstGeom>
          <a:noFill/>
          <a:ln w="25400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54" name="直線單箭頭接點 157">
            <a:extLst>
              <a:ext uri="{FF2B5EF4-FFF2-40B4-BE49-F238E27FC236}">
                <a16:creationId xmlns:a16="http://schemas.microsoft.com/office/drawing/2014/main" id="{B7671D1C-647B-4D36-BACA-E62D35BD1457}"/>
              </a:ext>
            </a:extLst>
          </p:cNvPr>
          <p:cNvCxnSpPr>
            <a:cxnSpLocks/>
          </p:cNvCxnSpPr>
          <p:nvPr/>
        </p:nvCxnSpPr>
        <p:spPr>
          <a:xfrm flipH="1" flipV="1">
            <a:off x="7404911" y="1240149"/>
            <a:ext cx="0" cy="1036363"/>
          </a:xfrm>
          <a:prstGeom prst="straightConnector1">
            <a:avLst/>
          </a:prstGeom>
          <a:noFill/>
          <a:ln w="25400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55" name="直線單箭頭接點 158">
            <a:extLst>
              <a:ext uri="{FF2B5EF4-FFF2-40B4-BE49-F238E27FC236}">
                <a16:creationId xmlns:a16="http://schemas.microsoft.com/office/drawing/2014/main" id="{4CCFEBF4-9E75-4EEC-8B39-9660600E7733}"/>
              </a:ext>
            </a:extLst>
          </p:cNvPr>
          <p:cNvCxnSpPr>
            <a:cxnSpLocks/>
          </p:cNvCxnSpPr>
          <p:nvPr/>
        </p:nvCxnSpPr>
        <p:spPr>
          <a:xfrm flipH="1" flipV="1">
            <a:off x="9635981" y="1260146"/>
            <a:ext cx="0" cy="1053869"/>
          </a:xfrm>
          <a:prstGeom prst="straightConnector1">
            <a:avLst/>
          </a:prstGeom>
          <a:noFill/>
          <a:ln w="25400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56" name="直線單箭頭接點 159">
            <a:extLst>
              <a:ext uri="{FF2B5EF4-FFF2-40B4-BE49-F238E27FC236}">
                <a16:creationId xmlns:a16="http://schemas.microsoft.com/office/drawing/2014/main" id="{B8648A90-3DF4-4567-B112-D401D76DF68E}"/>
              </a:ext>
            </a:extLst>
          </p:cNvPr>
          <p:cNvCxnSpPr>
            <a:cxnSpLocks/>
            <a:endCxn id="30" idx="1"/>
          </p:cNvCxnSpPr>
          <p:nvPr/>
        </p:nvCxnSpPr>
        <p:spPr>
          <a:xfrm>
            <a:off x="2177405" y="2404889"/>
            <a:ext cx="556637" cy="0"/>
          </a:xfrm>
          <a:prstGeom prst="straightConnector1">
            <a:avLst/>
          </a:prstGeom>
          <a:noFill/>
          <a:ln w="25400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57" name="直線單箭頭接點 160">
            <a:extLst>
              <a:ext uri="{FF2B5EF4-FFF2-40B4-BE49-F238E27FC236}">
                <a16:creationId xmlns:a16="http://schemas.microsoft.com/office/drawing/2014/main" id="{3D2D1344-4857-4737-A299-2F4C78C67A26}"/>
              </a:ext>
            </a:extLst>
          </p:cNvPr>
          <p:cNvCxnSpPr>
            <a:cxnSpLocks/>
          </p:cNvCxnSpPr>
          <p:nvPr/>
        </p:nvCxnSpPr>
        <p:spPr>
          <a:xfrm>
            <a:off x="4471095" y="2423231"/>
            <a:ext cx="556637" cy="0"/>
          </a:xfrm>
          <a:prstGeom prst="straightConnector1">
            <a:avLst/>
          </a:prstGeom>
          <a:noFill/>
          <a:ln w="25400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58" name="直線單箭頭接點 161">
            <a:extLst>
              <a:ext uri="{FF2B5EF4-FFF2-40B4-BE49-F238E27FC236}">
                <a16:creationId xmlns:a16="http://schemas.microsoft.com/office/drawing/2014/main" id="{48523943-D74F-4447-A0DB-479CABB3F6D7}"/>
              </a:ext>
            </a:extLst>
          </p:cNvPr>
          <p:cNvCxnSpPr>
            <a:cxnSpLocks/>
          </p:cNvCxnSpPr>
          <p:nvPr/>
        </p:nvCxnSpPr>
        <p:spPr>
          <a:xfrm>
            <a:off x="6701407" y="2441219"/>
            <a:ext cx="556637" cy="0"/>
          </a:xfrm>
          <a:prstGeom prst="straightConnector1">
            <a:avLst/>
          </a:prstGeom>
          <a:noFill/>
          <a:ln w="25400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59" name="直線單箭頭接點 162">
            <a:extLst>
              <a:ext uri="{FF2B5EF4-FFF2-40B4-BE49-F238E27FC236}">
                <a16:creationId xmlns:a16="http://schemas.microsoft.com/office/drawing/2014/main" id="{620AF92D-77A6-459D-B5E2-1408C5B14B58}"/>
              </a:ext>
            </a:extLst>
          </p:cNvPr>
          <p:cNvCxnSpPr>
            <a:cxnSpLocks/>
          </p:cNvCxnSpPr>
          <p:nvPr/>
        </p:nvCxnSpPr>
        <p:spPr>
          <a:xfrm>
            <a:off x="8906076" y="2457902"/>
            <a:ext cx="556637" cy="0"/>
          </a:xfrm>
          <a:prstGeom prst="straightConnector1">
            <a:avLst/>
          </a:prstGeom>
          <a:noFill/>
          <a:ln w="25400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60" name="直線單箭頭接點 163">
            <a:extLst>
              <a:ext uri="{FF2B5EF4-FFF2-40B4-BE49-F238E27FC236}">
                <a16:creationId xmlns:a16="http://schemas.microsoft.com/office/drawing/2014/main" id="{148BC753-1DAD-4C9A-A04E-F2813197DA58}"/>
              </a:ext>
            </a:extLst>
          </p:cNvPr>
          <p:cNvCxnSpPr>
            <a:cxnSpLocks/>
          </p:cNvCxnSpPr>
          <p:nvPr/>
        </p:nvCxnSpPr>
        <p:spPr>
          <a:xfrm flipH="1">
            <a:off x="4824743" y="1260146"/>
            <a:ext cx="4811238" cy="0"/>
          </a:xfrm>
          <a:prstGeom prst="straightConnector1">
            <a:avLst/>
          </a:prstGeom>
          <a:noFill/>
          <a:ln w="25400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文字方塊 45">
                <a:extLst>
                  <a:ext uri="{FF2B5EF4-FFF2-40B4-BE49-F238E27FC236}">
                    <a16:creationId xmlns:a16="http://schemas.microsoft.com/office/drawing/2014/main" id="{DF511227-D070-43B9-B0D2-6A33A96A7CC8}"/>
                  </a:ext>
                </a:extLst>
              </p:cNvPr>
              <p:cNvSpPr txBox="1"/>
              <p:nvPr/>
            </p:nvSpPr>
            <p:spPr>
              <a:xfrm>
                <a:off x="6598898" y="123997"/>
                <a:ext cx="2407647" cy="10455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kumimoji="0" lang="en-US" altLang="zh-TW" sz="2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kumimoji="0" lang="en-US" altLang="zh-TW" sz="28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kumimoji="0" lang="en-US" altLang="zh-TW" sz="2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kumimoji="0" lang="en-US" altLang="zh-TW" sz="2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kumimoji="0" lang="en-US" altLang="zh-TW" sz="2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kumimoji="0" lang="zh-TW" altLang="en-US" sz="28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kumimoji="0" lang="zh-TW" altLang="en-US" sz="28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</m:e>
                            <m:sub>
                              <m:r>
                                <a:rPr kumimoji="0" lang="en-US" altLang="zh-TW" sz="2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2,</m:t>
                              </m:r>
                              <m:r>
                                <a:rPr kumimoji="0" lang="en-US" altLang="zh-TW" sz="2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p>
                            <m:sSupPr>
                              <m:ctrlPr>
                                <a:rPr kumimoji="0" lang="en-US" altLang="zh-TW" sz="2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0" lang="en-US" altLang="zh-TW" sz="2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kumimoji="0" lang="en-US" altLang="zh-TW" sz="2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r>
                            <m:rPr>
                              <m:nor/>
                            </m:rPr>
                            <a:rPr kumimoji="0" lang="zh-TW" altLang="en-US" sz="2800" b="0" i="0" u="none" strike="noStrike" kern="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kumimoji="0" lang="zh-TW" altLang="en-US" sz="2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61" name="文字方塊 45">
                <a:extLst>
                  <a:ext uri="{FF2B5EF4-FFF2-40B4-BE49-F238E27FC236}">
                    <a16:creationId xmlns:a16="http://schemas.microsoft.com/office/drawing/2014/main" id="{DF511227-D070-43B9-B0D2-6A33A96A7C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8898" y="123997"/>
                <a:ext cx="2407647" cy="104554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直線單箭頭接點 139">
            <a:extLst>
              <a:ext uri="{FF2B5EF4-FFF2-40B4-BE49-F238E27FC236}">
                <a16:creationId xmlns:a16="http://schemas.microsoft.com/office/drawing/2014/main" id="{3D7CAA45-5381-499E-A008-FC5C2B7AE63A}"/>
              </a:ext>
            </a:extLst>
          </p:cNvPr>
          <p:cNvCxnSpPr>
            <a:cxnSpLocks/>
          </p:cNvCxnSpPr>
          <p:nvPr/>
        </p:nvCxnSpPr>
        <p:spPr>
          <a:xfrm>
            <a:off x="2883410" y="1260146"/>
            <a:ext cx="1384155" cy="0"/>
          </a:xfrm>
          <a:prstGeom prst="straightConnector1">
            <a:avLst/>
          </a:prstGeom>
          <a:noFill/>
          <a:ln w="25400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63" name="矩形 62">
            <a:extLst>
              <a:ext uri="{FF2B5EF4-FFF2-40B4-BE49-F238E27FC236}">
                <a16:creationId xmlns:a16="http://schemas.microsoft.com/office/drawing/2014/main" id="{A8A57BA2-4899-45E4-AA78-0CACE71829E8}"/>
              </a:ext>
            </a:extLst>
          </p:cNvPr>
          <p:cNvSpPr/>
          <p:nvPr/>
        </p:nvSpPr>
        <p:spPr>
          <a:xfrm>
            <a:off x="2740289" y="3491064"/>
            <a:ext cx="288000" cy="540000"/>
          </a:xfrm>
          <a:prstGeom prst="rect">
            <a:avLst/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文字方塊 125">
                <a:extLst>
                  <a:ext uri="{FF2B5EF4-FFF2-40B4-BE49-F238E27FC236}">
                    <a16:creationId xmlns:a16="http://schemas.microsoft.com/office/drawing/2014/main" id="{C498D48F-F1E5-4DAC-81C0-0A670AAAC9E7}"/>
                  </a:ext>
                </a:extLst>
              </p:cNvPr>
              <p:cNvSpPr txBox="1"/>
              <p:nvPr/>
            </p:nvSpPr>
            <p:spPr>
              <a:xfrm>
                <a:off x="2548530" y="3528607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64" name="文字方塊 125">
                <a:extLst>
                  <a:ext uri="{FF2B5EF4-FFF2-40B4-BE49-F238E27FC236}">
                    <a16:creationId xmlns:a16="http://schemas.microsoft.com/office/drawing/2014/main" id="{C498D48F-F1E5-4DAC-81C0-0A670AAAC9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8530" y="3528607"/>
                <a:ext cx="715161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矩形 64">
            <a:extLst>
              <a:ext uri="{FF2B5EF4-FFF2-40B4-BE49-F238E27FC236}">
                <a16:creationId xmlns:a16="http://schemas.microsoft.com/office/drawing/2014/main" id="{6C03518B-CB82-49F1-A27C-7FC4A67D7D07}"/>
              </a:ext>
            </a:extLst>
          </p:cNvPr>
          <p:cNvSpPr/>
          <p:nvPr/>
        </p:nvSpPr>
        <p:spPr>
          <a:xfrm>
            <a:off x="2167911" y="3491064"/>
            <a:ext cx="288000" cy="540000"/>
          </a:xfrm>
          <a:prstGeom prst="rect">
            <a:avLst/>
          </a:prstGeom>
          <a:gradFill rotWithShape="1">
            <a:gsLst>
              <a:gs pos="0">
                <a:srgbClr val="FFC000">
                  <a:lumMod val="110000"/>
                  <a:satMod val="105000"/>
                  <a:tint val="67000"/>
                </a:srgbClr>
              </a:gs>
              <a:gs pos="50000">
                <a:srgbClr val="FFC000">
                  <a:lumMod val="105000"/>
                  <a:satMod val="103000"/>
                  <a:tint val="73000"/>
                </a:srgbClr>
              </a:gs>
              <a:gs pos="100000">
                <a:srgbClr val="FFC000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FFC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文字方塊 129">
                <a:extLst>
                  <a:ext uri="{FF2B5EF4-FFF2-40B4-BE49-F238E27FC236}">
                    <a16:creationId xmlns:a16="http://schemas.microsoft.com/office/drawing/2014/main" id="{28D59FBD-E3BC-42FB-A29A-38A872CCCFA4}"/>
                  </a:ext>
                </a:extLst>
              </p:cNvPr>
              <p:cNvSpPr txBox="1"/>
              <p:nvPr/>
            </p:nvSpPr>
            <p:spPr>
              <a:xfrm>
                <a:off x="1986426" y="3538881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66" name="文字方塊 129">
                <a:extLst>
                  <a:ext uri="{FF2B5EF4-FFF2-40B4-BE49-F238E27FC236}">
                    <a16:creationId xmlns:a16="http://schemas.microsoft.com/office/drawing/2014/main" id="{28D59FBD-E3BC-42FB-A29A-38A872CCCF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6426" y="3538881"/>
                <a:ext cx="715161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矩形 66">
            <a:extLst>
              <a:ext uri="{FF2B5EF4-FFF2-40B4-BE49-F238E27FC236}">
                <a16:creationId xmlns:a16="http://schemas.microsoft.com/office/drawing/2014/main" id="{4F25357E-792D-4107-A691-AABF0BF91A1E}"/>
              </a:ext>
            </a:extLst>
          </p:cNvPr>
          <p:cNvSpPr/>
          <p:nvPr/>
        </p:nvSpPr>
        <p:spPr>
          <a:xfrm>
            <a:off x="1605808" y="3491064"/>
            <a:ext cx="288000" cy="540000"/>
          </a:xfrm>
          <a:prstGeom prst="rect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文字方塊 164">
                <a:extLst>
                  <a:ext uri="{FF2B5EF4-FFF2-40B4-BE49-F238E27FC236}">
                    <a16:creationId xmlns:a16="http://schemas.microsoft.com/office/drawing/2014/main" id="{8D39E76D-0585-45E3-B93E-D046035D8D7C}"/>
                  </a:ext>
                </a:extLst>
              </p:cNvPr>
              <p:cNvSpPr txBox="1"/>
              <p:nvPr/>
            </p:nvSpPr>
            <p:spPr>
              <a:xfrm>
                <a:off x="1424323" y="3538881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68" name="文字方塊 164">
                <a:extLst>
                  <a:ext uri="{FF2B5EF4-FFF2-40B4-BE49-F238E27FC236}">
                    <a16:creationId xmlns:a16="http://schemas.microsoft.com/office/drawing/2014/main" id="{8D39E76D-0585-45E3-B93E-D046035D8D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4323" y="3538881"/>
                <a:ext cx="715161" cy="461665"/>
              </a:xfrm>
              <a:prstGeom prst="rect">
                <a:avLst/>
              </a:prstGeom>
              <a:blipFill>
                <a:blip r:embed="rId11"/>
                <a:stretch>
                  <a:fillRect b="-10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矩形 68">
            <a:extLst>
              <a:ext uri="{FF2B5EF4-FFF2-40B4-BE49-F238E27FC236}">
                <a16:creationId xmlns:a16="http://schemas.microsoft.com/office/drawing/2014/main" id="{2D8F76F1-503F-48F4-B124-31EB9777CBCC}"/>
              </a:ext>
            </a:extLst>
          </p:cNvPr>
          <p:cNvSpPr/>
          <p:nvPr/>
        </p:nvSpPr>
        <p:spPr>
          <a:xfrm>
            <a:off x="5016501" y="3474134"/>
            <a:ext cx="288000" cy="540000"/>
          </a:xfrm>
          <a:prstGeom prst="rect">
            <a:avLst/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文字方塊 166">
                <a:extLst>
                  <a:ext uri="{FF2B5EF4-FFF2-40B4-BE49-F238E27FC236}">
                    <a16:creationId xmlns:a16="http://schemas.microsoft.com/office/drawing/2014/main" id="{581900A0-2A24-44E5-928C-8753BAD80789}"/>
                  </a:ext>
                </a:extLst>
              </p:cNvPr>
              <p:cNvSpPr txBox="1"/>
              <p:nvPr/>
            </p:nvSpPr>
            <p:spPr>
              <a:xfrm>
                <a:off x="4824742" y="3511677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70" name="文字方塊 166">
                <a:extLst>
                  <a:ext uri="{FF2B5EF4-FFF2-40B4-BE49-F238E27FC236}">
                    <a16:creationId xmlns:a16="http://schemas.microsoft.com/office/drawing/2014/main" id="{581900A0-2A24-44E5-928C-8753BAD807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4742" y="3511677"/>
                <a:ext cx="715161" cy="46166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矩形 70">
            <a:extLst>
              <a:ext uri="{FF2B5EF4-FFF2-40B4-BE49-F238E27FC236}">
                <a16:creationId xmlns:a16="http://schemas.microsoft.com/office/drawing/2014/main" id="{489558E0-D7DE-49E8-92AF-3E284976B230}"/>
              </a:ext>
            </a:extLst>
          </p:cNvPr>
          <p:cNvSpPr/>
          <p:nvPr/>
        </p:nvSpPr>
        <p:spPr>
          <a:xfrm>
            <a:off x="4444123" y="3474134"/>
            <a:ext cx="288000" cy="540000"/>
          </a:xfrm>
          <a:prstGeom prst="rect">
            <a:avLst/>
          </a:prstGeom>
          <a:gradFill rotWithShape="1">
            <a:gsLst>
              <a:gs pos="0">
                <a:srgbClr val="FFC000">
                  <a:lumMod val="110000"/>
                  <a:satMod val="105000"/>
                  <a:tint val="67000"/>
                </a:srgbClr>
              </a:gs>
              <a:gs pos="50000">
                <a:srgbClr val="FFC000">
                  <a:lumMod val="105000"/>
                  <a:satMod val="103000"/>
                  <a:tint val="73000"/>
                </a:srgbClr>
              </a:gs>
              <a:gs pos="100000">
                <a:srgbClr val="FFC000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FFC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文字方塊 168">
                <a:extLst>
                  <a:ext uri="{FF2B5EF4-FFF2-40B4-BE49-F238E27FC236}">
                    <a16:creationId xmlns:a16="http://schemas.microsoft.com/office/drawing/2014/main" id="{AA66187E-270D-425E-BB8C-6B5503A0B26F}"/>
                  </a:ext>
                </a:extLst>
              </p:cNvPr>
              <p:cNvSpPr txBox="1"/>
              <p:nvPr/>
            </p:nvSpPr>
            <p:spPr>
              <a:xfrm>
                <a:off x="4262638" y="3521951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72" name="文字方塊 168">
                <a:extLst>
                  <a:ext uri="{FF2B5EF4-FFF2-40B4-BE49-F238E27FC236}">
                    <a16:creationId xmlns:a16="http://schemas.microsoft.com/office/drawing/2014/main" id="{AA66187E-270D-425E-BB8C-6B5503A0B2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2638" y="3521951"/>
                <a:ext cx="715161" cy="46166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矩形 72">
            <a:extLst>
              <a:ext uri="{FF2B5EF4-FFF2-40B4-BE49-F238E27FC236}">
                <a16:creationId xmlns:a16="http://schemas.microsoft.com/office/drawing/2014/main" id="{24FEE5EC-40B3-4BDE-ABD0-508D8973FDB2}"/>
              </a:ext>
            </a:extLst>
          </p:cNvPr>
          <p:cNvSpPr/>
          <p:nvPr/>
        </p:nvSpPr>
        <p:spPr>
          <a:xfrm>
            <a:off x="3882020" y="3474134"/>
            <a:ext cx="288000" cy="540000"/>
          </a:xfrm>
          <a:prstGeom prst="rect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文字方塊 170">
                <a:extLst>
                  <a:ext uri="{FF2B5EF4-FFF2-40B4-BE49-F238E27FC236}">
                    <a16:creationId xmlns:a16="http://schemas.microsoft.com/office/drawing/2014/main" id="{51EF13B0-E442-4CBF-A736-BFBAC9E30CFC}"/>
                  </a:ext>
                </a:extLst>
              </p:cNvPr>
              <p:cNvSpPr txBox="1"/>
              <p:nvPr/>
            </p:nvSpPr>
            <p:spPr>
              <a:xfrm>
                <a:off x="3700535" y="3521951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74" name="文字方塊 170">
                <a:extLst>
                  <a:ext uri="{FF2B5EF4-FFF2-40B4-BE49-F238E27FC236}">
                    <a16:creationId xmlns:a16="http://schemas.microsoft.com/office/drawing/2014/main" id="{51EF13B0-E442-4CBF-A736-BFBAC9E30C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0535" y="3521951"/>
                <a:ext cx="715161" cy="461665"/>
              </a:xfrm>
              <a:prstGeom prst="rect">
                <a:avLst/>
              </a:prstGeom>
              <a:blipFill>
                <a:blip r:embed="rId14"/>
                <a:stretch>
                  <a:fillRect b="-10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矩形 74">
            <a:extLst>
              <a:ext uri="{FF2B5EF4-FFF2-40B4-BE49-F238E27FC236}">
                <a16:creationId xmlns:a16="http://schemas.microsoft.com/office/drawing/2014/main" id="{6B9C4549-506D-4921-8C01-87F39CE9C1A7}"/>
              </a:ext>
            </a:extLst>
          </p:cNvPr>
          <p:cNvSpPr/>
          <p:nvPr/>
        </p:nvSpPr>
        <p:spPr>
          <a:xfrm>
            <a:off x="7260617" y="3484728"/>
            <a:ext cx="288000" cy="540000"/>
          </a:xfrm>
          <a:prstGeom prst="rect">
            <a:avLst/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文字方塊 172">
                <a:extLst>
                  <a:ext uri="{FF2B5EF4-FFF2-40B4-BE49-F238E27FC236}">
                    <a16:creationId xmlns:a16="http://schemas.microsoft.com/office/drawing/2014/main" id="{E829B031-8443-4252-B42B-569360A0578E}"/>
                  </a:ext>
                </a:extLst>
              </p:cNvPr>
              <p:cNvSpPr txBox="1"/>
              <p:nvPr/>
            </p:nvSpPr>
            <p:spPr>
              <a:xfrm>
                <a:off x="7068858" y="3522271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76" name="文字方塊 172">
                <a:extLst>
                  <a:ext uri="{FF2B5EF4-FFF2-40B4-BE49-F238E27FC236}">
                    <a16:creationId xmlns:a16="http://schemas.microsoft.com/office/drawing/2014/main" id="{E829B031-8443-4252-B42B-569360A057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8858" y="3522271"/>
                <a:ext cx="715161" cy="46166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矩形 76">
            <a:extLst>
              <a:ext uri="{FF2B5EF4-FFF2-40B4-BE49-F238E27FC236}">
                <a16:creationId xmlns:a16="http://schemas.microsoft.com/office/drawing/2014/main" id="{5C613E91-2B51-4A93-A171-8D3FA276ACEB}"/>
              </a:ext>
            </a:extLst>
          </p:cNvPr>
          <p:cNvSpPr/>
          <p:nvPr/>
        </p:nvSpPr>
        <p:spPr>
          <a:xfrm>
            <a:off x="6688239" y="3484728"/>
            <a:ext cx="288000" cy="540000"/>
          </a:xfrm>
          <a:prstGeom prst="rect">
            <a:avLst/>
          </a:prstGeom>
          <a:gradFill rotWithShape="1">
            <a:gsLst>
              <a:gs pos="0">
                <a:srgbClr val="FFC000">
                  <a:lumMod val="110000"/>
                  <a:satMod val="105000"/>
                  <a:tint val="67000"/>
                </a:srgbClr>
              </a:gs>
              <a:gs pos="50000">
                <a:srgbClr val="FFC000">
                  <a:lumMod val="105000"/>
                  <a:satMod val="103000"/>
                  <a:tint val="73000"/>
                </a:srgbClr>
              </a:gs>
              <a:gs pos="100000">
                <a:srgbClr val="FFC000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FFC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文字方塊 174">
                <a:extLst>
                  <a:ext uri="{FF2B5EF4-FFF2-40B4-BE49-F238E27FC236}">
                    <a16:creationId xmlns:a16="http://schemas.microsoft.com/office/drawing/2014/main" id="{76E32E36-88F8-4442-8DDC-0D4DD4B94ADC}"/>
                  </a:ext>
                </a:extLst>
              </p:cNvPr>
              <p:cNvSpPr txBox="1"/>
              <p:nvPr/>
            </p:nvSpPr>
            <p:spPr>
              <a:xfrm>
                <a:off x="6506754" y="3532545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78" name="文字方塊 174">
                <a:extLst>
                  <a:ext uri="{FF2B5EF4-FFF2-40B4-BE49-F238E27FC236}">
                    <a16:creationId xmlns:a16="http://schemas.microsoft.com/office/drawing/2014/main" id="{76E32E36-88F8-4442-8DDC-0D4DD4B94A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6754" y="3532545"/>
                <a:ext cx="715161" cy="46166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矩形 78">
            <a:extLst>
              <a:ext uri="{FF2B5EF4-FFF2-40B4-BE49-F238E27FC236}">
                <a16:creationId xmlns:a16="http://schemas.microsoft.com/office/drawing/2014/main" id="{14772534-C991-406B-8C00-EDADD56F964B}"/>
              </a:ext>
            </a:extLst>
          </p:cNvPr>
          <p:cNvSpPr/>
          <p:nvPr/>
        </p:nvSpPr>
        <p:spPr>
          <a:xfrm>
            <a:off x="6126136" y="3484728"/>
            <a:ext cx="288000" cy="540000"/>
          </a:xfrm>
          <a:prstGeom prst="rect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文字方塊 176">
                <a:extLst>
                  <a:ext uri="{FF2B5EF4-FFF2-40B4-BE49-F238E27FC236}">
                    <a16:creationId xmlns:a16="http://schemas.microsoft.com/office/drawing/2014/main" id="{E788EF0A-3F1E-427F-9867-EFFC0DA54AB6}"/>
                  </a:ext>
                </a:extLst>
              </p:cNvPr>
              <p:cNvSpPr txBox="1"/>
              <p:nvPr/>
            </p:nvSpPr>
            <p:spPr>
              <a:xfrm>
                <a:off x="5944651" y="3532545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80" name="文字方塊 176">
                <a:extLst>
                  <a:ext uri="{FF2B5EF4-FFF2-40B4-BE49-F238E27FC236}">
                    <a16:creationId xmlns:a16="http://schemas.microsoft.com/office/drawing/2014/main" id="{E788EF0A-3F1E-427F-9867-EFFC0DA54A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4651" y="3532545"/>
                <a:ext cx="715161" cy="461665"/>
              </a:xfrm>
              <a:prstGeom prst="rect">
                <a:avLst/>
              </a:prstGeom>
              <a:blipFill>
                <a:blip r:embed="rId17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" name="矩形 80">
            <a:extLst>
              <a:ext uri="{FF2B5EF4-FFF2-40B4-BE49-F238E27FC236}">
                <a16:creationId xmlns:a16="http://schemas.microsoft.com/office/drawing/2014/main" id="{F0545D61-D960-464A-8BBA-9362F7791528}"/>
              </a:ext>
            </a:extLst>
          </p:cNvPr>
          <p:cNvSpPr/>
          <p:nvPr/>
        </p:nvSpPr>
        <p:spPr>
          <a:xfrm>
            <a:off x="9513321" y="3498316"/>
            <a:ext cx="288000" cy="540000"/>
          </a:xfrm>
          <a:prstGeom prst="rect">
            <a:avLst/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文字方塊 178">
                <a:extLst>
                  <a:ext uri="{FF2B5EF4-FFF2-40B4-BE49-F238E27FC236}">
                    <a16:creationId xmlns:a16="http://schemas.microsoft.com/office/drawing/2014/main" id="{573E02FE-EDF7-46DE-BAA5-3B47291AA057}"/>
                  </a:ext>
                </a:extLst>
              </p:cNvPr>
              <p:cNvSpPr txBox="1"/>
              <p:nvPr/>
            </p:nvSpPr>
            <p:spPr>
              <a:xfrm>
                <a:off x="9321562" y="3535859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82" name="文字方塊 178">
                <a:extLst>
                  <a:ext uri="{FF2B5EF4-FFF2-40B4-BE49-F238E27FC236}">
                    <a16:creationId xmlns:a16="http://schemas.microsoft.com/office/drawing/2014/main" id="{573E02FE-EDF7-46DE-BAA5-3B47291AA0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1562" y="3535859"/>
                <a:ext cx="715161" cy="461665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矩形 82">
            <a:extLst>
              <a:ext uri="{FF2B5EF4-FFF2-40B4-BE49-F238E27FC236}">
                <a16:creationId xmlns:a16="http://schemas.microsoft.com/office/drawing/2014/main" id="{8FC5FE51-5BCF-4ABF-87BC-EB77C3B0798F}"/>
              </a:ext>
            </a:extLst>
          </p:cNvPr>
          <p:cNvSpPr/>
          <p:nvPr/>
        </p:nvSpPr>
        <p:spPr>
          <a:xfrm>
            <a:off x="8940943" y="3498316"/>
            <a:ext cx="288000" cy="540000"/>
          </a:xfrm>
          <a:prstGeom prst="rect">
            <a:avLst/>
          </a:prstGeom>
          <a:gradFill rotWithShape="1">
            <a:gsLst>
              <a:gs pos="0">
                <a:srgbClr val="FFC000">
                  <a:lumMod val="110000"/>
                  <a:satMod val="105000"/>
                  <a:tint val="67000"/>
                </a:srgbClr>
              </a:gs>
              <a:gs pos="50000">
                <a:srgbClr val="FFC000">
                  <a:lumMod val="105000"/>
                  <a:satMod val="103000"/>
                  <a:tint val="73000"/>
                </a:srgbClr>
              </a:gs>
              <a:gs pos="100000">
                <a:srgbClr val="FFC000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FFC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文字方塊 180">
                <a:extLst>
                  <a:ext uri="{FF2B5EF4-FFF2-40B4-BE49-F238E27FC236}">
                    <a16:creationId xmlns:a16="http://schemas.microsoft.com/office/drawing/2014/main" id="{53E09230-8F52-4028-BEFC-CAA77CB73312}"/>
                  </a:ext>
                </a:extLst>
              </p:cNvPr>
              <p:cNvSpPr txBox="1"/>
              <p:nvPr/>
            </p:nvSpPr>
            <p:spPr>
              <a:xfrm>
                <a:off x="8759458" y="3546133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84" name="文字方塊 180">
                <a:extLst>
                  <a:ext uri="{FF2B5EF4-FFF2-40B4-BE49-F238E27FC236}">
                    <a16:creationId xmlns:a16="http://schemas.microsoft.com/office/drawing/2014/main" id="{53E09230-8F52-4028-BEFC-CAA77CB733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9458" y="3546133"/>
                <a:ext cx="715161" cy="461665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5" name="矩形 84">
            <a:extLst>
              <a:ext uri="{FF2B5EF4-FFF2-40B4-BE49-F238E27FC236}">
                <a16:creationId xmlns:a16="http://schemas.microsoft.com/office/drawing/2014/main" id="{AE66A1AB-0C9F-41F2-8BE8-E6E2BCD01351}"/>
              </a:ext>
            </a:extLst>
          </p:cNvPr>
          <p:cNvSpPr/>
          <p:nvPr/>
        </p:nvSpPr>
        <p:spPr>
          <a:xfrm>
            <a:off x="8378840" y="3498316"/>
            <a:ext cx="288000" cy="540000"/>
          </a:xfrm>
          <a:prstGeom prst="rect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文字方塊 182">
                <a:extLst>
                  <a:ext uri="{FF2B5EF4-FFF2-40B4-BE49-F238E27FC236}">
                    <a16:creationId xmlns:a16="http://schemas.microsoft.com/office/drawing/2014/main" id="{3BFA6C9D-B465-4999-B04D-2DF6594A1C17}"/>
                  </a:ext>
                </a:extLst>
              </p:cNvPr>
              <p:cNvSpPr txBox="1"/>
              <p:nvPr/>
            </p:nvSpPr>
            <p:spPr>
              <a:xfrm>
                <a:off x="8197355" y="3546133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86" name="文字方塊 182">
                <a:extLst>
                  <a:ext uri="{FF2B5EF4-FFF2-40B4-BE49-F238E27FC236}">
                    <a16:creationId xmlns:a16="http://schemas.microsoft.com/office/drawing/2014/main" id="{3BFA6C9D-B465-4999-B04D-2DF6594A1C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7355" y="3546133"/>
                <a:ext cx="715161" cy="461665"/>
              </a:xfrm>
              <a:prstGeom prst="rect">
                <a:avLst/>
              </a:prstGeom>
              <a:blipFill>
                <a:blip r:embed="rId20"/>
                <a:stretch>
                  <a:fillRect b="-10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7" name="群組 183">
            <a:extLst>
              <a:ext uri="{FF2B5EF4-FFF2-40B4-BE49-F238E27FC236}">
                <a16:creationId xmlns:a16="http://schemas.microsoft.com/office/drawing/2014/main" id="{3A067D6E-4259-4E11-AD46-E11D077CBA35}"/>
              </a:ext>
            </a:extLst>
          </p:cNvPr>
          <p:cNvGrpSpPr/>
          <p:nvPr/>
        </p:nvGrpSpPr>
        <p:grpSpPr>
          <a:xfrm>
            <a:off x="8044125" y="4972915"/>
            <a:ext cx="715161" cy="540000"/>
            <a:chOff x="7174951" y="3803115"/>
            <a:chExt cx="715161" cy="540000"/>
          </a:xfrm>
        </p:grpSpPr>
        <p:sp>
          <p:nvSpPr>
            <p:cNvPr id="88" name="矩形 87">
              <a:extLst>
                <a:ext uri="{FF2B5EF4-FFF2-40B4-BE49-F238E27FC236}">
                  <a16:creationId xmlns:a16="http://schemas.microsoft.com/office/drawing/2014/main" id="{0D080B20-83FE-4A2F-8E3F-40BA01E0B50F}"/>
                </a:ext>
              </a:extLst>
            </p:cNvPr>
            <p:cNvSpPr/>
            <p:nvPr/>
          </p:nvSpPr>
          <p:spPr>
            <a:xfrm>
              <a:off x="7356436" y="3803115"/>
              <a:ext cx="288000" cy="540000"/>
            </a:xfrm>
            <a:prstGeom prst="rect">
              <a:avLst/>
            </a:prstGeom>
            <a:gradFill rotWithShape="1">
              <a:gsLst>
                <a:gs pos="0">
                  <a:srgbClr val="ED7D31">
                    <a:lumMod val="110000"/>
                    <a:satMod val="105000"/>
                    <a:tint val="67000"/>
                  </a:srgbClr>
                </a:gs>
                <a:gs pos="50000">
                  <a:srgbClr val="ED7D31">
                    <a:lumMod val="105000"/>
                    <a:satMod val="103000"/>
                    <a:tint val="73000"/>
                  </a:srgbClr>
                </a:gs>
                <a:gs pos="100000">
                  <a:srgbClr val="ED7D31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ED7D3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9" name="文字方塊 185">
                  <a:extLst>
                    <a:ext uri="{FF2B5EF4-FFF2-40B4-BE49-F238E27FC236}">
                      <a16:creationId xmlns:a16="http://schemas.microsoft.com/office/drawing/2014/main" id="{E6D535BA-B46D-4F18-8EE2-5B9F7DBBA93B}"/>
                    </a:ext>
                  </a:extLst>
                </p:cNvPr>
                <p:cNvSpPr txBox="1"/>
                <p:nvPr/>
              </p:nvSpPr>
              <p:spPr>
                <a:xfrm>
                  <a:off x="7174951" y="3850932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186" name="文字方塊 185">
                  <a:extLst>
                    <a:ext uri="{FF2B5EF4-FFF2-40B4-BE49-F238E27FC236}">
                      <a16:creationId xmlns:a16="http://schemas.microsoft.com/office/drawing/2014/main" id="{E6D535BA-B46D-4F18-8EE2-5B9F7DBBA93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74951" y="3850932"/>
                  <a:ext cx="715161" cy="461665"/>
                </a:xfrm>
                <a:prstGeom prst="rect">
                  <a:avLst/>
                </a:prstGeom>
                <a:blipFill>
                  <a:blip r:embed="rId21"/>
                  <a:stretch>
                    <a:fillRect b="-1066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0" name="群組 186">
            <a:extLst>
              <a:ext uri="{FF2B5EF4-FFF2-40B4-BE49-F238E27FC236}">
                <a16:creationId xmlns:a16="http://schemas.microsoft.com/office/drawing/2014/main" id="{AD8CEDA7-1FC3-4862-9F3A-DA2DF91BACC7}"/>
              </a:ext>
            </a:extLst>
          </p:cNvPr>
          <p:cNvGrpSpPr/>
          <p:nvPr/>
        </p:nvGrpSpPr>
        <p:grpSpPr>
          <a:xfrm>
            <a:off x="7399271" y="4424805"/>
            <a:ext cx="715161" cy="461665"/>
            <a:chOff x="7193535" y="5191659"/>
            <a:chExt cx="715161" cy="461665"/>
          </a:xfrm>
        </p:grpSpPr>
        <p:sp>
          <p:nvSpPr>
            <p:cNvPr id="91" name="矩形 90">
              <a:extLst>
                <a:ext uri="{FF2B5EF4-FFF2-40B4-BE49-F238E27FC236}">
                  <a16:creationId xmlns:a16="http://schemas.microsoft.com/office/drawing/2014/main" id="{83D289E5-940C-48FB-AA2C-B2E0396A661C}"/>
                </a:ext>
              </a:extLst>
            </p:cNvPr>
            <p:cNvSpPr/>
            <p:nvPr/>
          </p:nvSpPr>
          <p:spPr>
            <a:xfrm rot="5400000">
              <a:off x="7376645" y="5149641"/>
              <a:ext cx="288000" cy="540000"/>
            </a:xfrm>
            <a:prstGeom prst="rect">
              <a:avLst/>
            </a:prstGeom>
            <a:gradFill rotWithShape="1">
              <a:gsLst>
                <a:gs pos="0">
                  <a:srgbClr val="FFC000">
                    <a:lumMod val="110000"/>
                    <a:satMod val="105000"/>
                    <a:tint val="67000"/>
                  </a:srgbClr>
                </a:gs>
                <a:gs pos="50000">
                  <a:srgbClr val="FFC000">
                    <a:lumMod val="105000"/>
                    <a:satMod val="103000"/>
                    <a:tint val="73000"/>
                  </a:srgbClr>
                </a:gs>
                <a:gs pos="100000">
                  <a:srgbClr val="FFC000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文字方塊 188">
                  <a:extLst>
                    <a:ext uri="{FF2B5EF4-FFF2-40B4-BE49-F238E27FC236}">
                      <a16:creationId xmlns:a16="http://schemas.microsoft.com/office/drawing/2014/main" id="{B496837E-DDE5-41FB-8DB8-868A957DBEB8}"/>
                    </a:ext>
                  </a:extLst>
                </p:cNvPr>
                <p:cNvSpPr txBox="1"/>
                <p:nvPr/>
              </p:nvSpPr>
              <p:spPr>
                <a:xfrm>
                  <a:off x="7193535" y="5191659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189" name="文字方塊 188">
                  <a:extLst>
                    <a:ext uri="{FF2B5EF4-FFF2-40B4-BE49-F238E27FC236}">
                      <a16:creationId xmlns:a16="http://schemas.microsoft.com/office/drawing/2014/main" id="{B496837E-DDE5-41FB-8DB8-868A957DBEB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93535" y="5191659"/>
                  <a:ext cx="715161" cy="461665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3" name="群組 189">
            <a:extLst>
              <a:ext uri="{FF2B5EF4-FFF2-40B4-BE49-F238E27FC236}">
                <a16:creationId xmlns:a16="http://schemas.microsoft.com/office/drawing/2014/main" id="{F4CEF948-73ED-438E-81FA-49AE930D3E26}"/>
              </a:ext>
            </a:extLst>
          </p:cNvPr>
          <p:cNvGrpSpPr/>
          <p:nvPr/>
        </p:nvGrpSpPr>
        <p:grpSpPr>
          <a:xfrm>
            <a:off x="7399271" y="4838380"/>
            <a:ext cx="715161" cy="461665"/>
            <a:chOff x="7193535" y="5191659"/>
            <a:chExt cx="715161" cy="461665"/>
          </a:xfrm>
        </p:grpSpPr>
        <p:sp>
          <p:nvSpPr>
            <p:cNvPr id="94" name="矩形 93">
              <a:extLst>
                <a:ext uri="{FF2B5EF4-FFF2-40B4-BE49-F238E27FC236}">
                  <a16:creationId xmlns:a16="http://schemas.microsoft.com/office/drawing/2014/main" id="{3CADDDCA-CC86-46E9-A145-927521D4D1B6}"/>
                </a:ext>
              </a:extLst>
            </p:cNvPr>
            <p:cNvSpPr/>
            <p:nvPr/>
          </p:nvSpPr>
          <p:spPr>
            <a:xfrm rot="5400000">
              <a:off x="7376645" y="5149641"/>
              <a:ext cx="288000" cy="540000"/>
            </a:xfrm>
            <a:prstGeom prst="rect">
              <a:avLst/>
            </a:prstGeom>
            <a:gradFill rotWithShape="1">
              <a:gsLst>
                <a:gs pos="0">
                  <a:srgbClr val="FFC000">
                    <a:lumMod val="110000"/>
                    <a:satMod val="105000"/>
                    <a:tint val="67000"/>
                  </a:srgbClr>
                </a:gs>
                <a:gs pos="50000">
                  <a:srgbClr val="FFC000">
                    <a:lumMod val="105000"/>
                    <a:satMod val="103000"/>
                    <a:tint val="73000"/>
                  </a:srgbClr>
                </a:gs>
                <a:gs pos="100000">
                  <a:srgbClr val="FFC000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文字方塊 191">
                  <a:extLst>
                    <a:ext uri="{FF2B5EF4-FFF2-40B4-BE49-F238E27FC236}">
                      <a16:creationId xmlns:a16="http://schemas.microsoft.com/office/drawing/2014/main" id="{D4F38831-DDA5-4F6E-A6C4-9F2E48FF0106}"/>
                    </a:ext>
                  </a:extLst>
                </p:cNvPr>
                <p:cNvSpPr txBox="1"/>
                <p:nvPr/>
              </p:nvSpPr>
              <p:spPr>
                <a:xfrm>
                  <a:off x="7193535" y="5191659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192" name="文字方塊 191">
                  <a:extLst>
                    <a:ext uri="{FF2B5EF4-FFF2-40B4-BE49-F238E27FC236}">
                      <a16:creationId xmlns:a16="http://schemas.microsoft.com/office/drawing/2014/main" id="{D4F38831-DDA5-4F6E-A6C4-9F2E48FF01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93535" y="5191659"/>
                  <a:ext cx="715161" cy="461665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6" name="群組 192">
            <a:extLst>
              <a:ext uri="{FF2B5EF4-FFF2-40B4-BE49-F238E27FC236}">
                <a16:creationId xmlns:a16="http://schemas.microsoft.com/office/drawing/2014/main" id="{41BE7CDB-D5E6-451D-85FF-4ECC8FEA795E}"/>
              </a:ext>
            </a:extLst>
          </p:cNvPr>
          <p:cNvGrpSpPr/>
          <p:nvPr/>
        </p:nvGrpSpPr>
        <p:grpSpPr>
          <a:xfrm>
            <a:off x="7399271" y="5250279"/>
            <a:ext cx="715161" cy="461665"/>
            <a:chOff x="7193535" y="5191659"/>
            <a:chExt cx="715161" cy="461665"/>
          </a:xfrm>
        </p:grpSpPr>
        <p:sp>
          <p:nvSpPr>
            <p:cNvPr id="97" name="矩形 96">
              <a:extLst>
                <a:ext uri="{FF2B5EF4-FFF2-40B4-BE49-F238E27FC236}">
                  <a16:creationId xmlns:a16="http://schemas.microsoft.com/office/drawing/2014/main" id="{F14FBC58-89E5-4AF4-AA77-713873081D2F}"/>
                </a:ext>
              </a:extLst>
            </p:cNvPr>
            <p:cNvSpPr/>
            <p:nvPr/>
          </p:nvSpPr>
          <p:spPr>
            <a:xfrm rot="5400000">
              <a:off x="7376645" y="5149641"/>
              <a:ext cx="288000" cy="540000"/>
            </a:xfrm>
            <a:prstGeom prst="rect">
              <a:avLst/>
            </a:prstGeom>
            <a:gradFill rotWithShape="1">
              <a:gsLst>
                <a:gs pos="0">
                  <a:srgbClr val="FFC000">
                    <a:lumMod val="110000"/>
                    <a:satMod val="105000"/>
                    <a:tint val="67000"/>
                  </a:srgbClr>
                </a:gs>
                <a:gs pos="50000">
                  <a:srgbClr val="FFC000">
                    <a:lumMod val="105000"/>
                    <a:satMod val="103000"/>
                    <a:tint val="73000"/>
                  </a:srgbClr>
                </a:gs>
                <a:gs pos="100000">
                  <a:srgbClr val="FFC000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文字方塊 194">
                  <a:extLst>
                    <a:ext uri="{FF2B5EF4-FFF2-40B4-BE49-F238E27FC236}">
                      <a16:creationId xmlns:a16="http://schemas.microsoft.com/office/drawing/2014/main" id="{1C208ACF-1655-47A0-BA31-64FC7DB86385}"/>
                    </a:ext>
                  </a:extLst>
                </p:cNvPr>
                <p:cNvSpPr txBox="1"/>
                <p:nvPr/>
              </p:nvSpPr>
              <p:spPr>
                <a:xfrm>
                  <a:off x="7193535" y="5191659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195" name="文字方塊 194">
                  <a:extLst>
                    <a:ext uri="{FF2B5EF4-FFF2-40B4-BE49-F238E27FC236}">
                      <a16:creationId xmlns:a16="http://schemas.microsoft.com/office/drawing/2014/main" id="{1C208ACF-1655-47A0-BA31-64FC7DB8638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93535" y="5191659"/>
                  <a:ext cx="715161" cy="461665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9" name="群組 195">
            <a:extLst>
              <a:ext uri="{FF2B5EF4-FFF2-40B4-BE49-F238E27FC236}">
                <a16:creationId xmlns:a16="http://schemas.microsoft.com/office/drawing/2014/main" id="{F2AAF516-226F-4783-A3D0-D860946B341F}"/>
              </a:ext>
            </a:extLst>
          </p:cNvPr>
          <p:cNvGrpSpPr/>
          <p:nvPr/>
        </p:nvGrpSpPr>
        <p:grpSpPr>
          <a:xfrm>
            <a:off x="7399271" y="5646711"/>
            <a:ext cx="715161" cy="461665"/>
            <a:chOff x="7193535" y="5191659"/>
            <a:chExt cx="715161" cy="461665"/>
          </a:xfrm>
        </p:grpSpPr>
        <p:sp>
          <p:nvSpPr>
            <p:cNvPr id="100" name="矩形 99">
              <a:extLst>
                <a:ext uri="{FF2B5EF4-FFF2-40B4-BE49-F238E27FC236}">
                  <a16:creationId xmlns:a16="http://schemas.microsoft.com/office/drawing/2014/main" id="{93208E78-1DB8-4840-83D5-E69AE8206E23}"/>
                </a:ext>
              </a:extLst>
            </p:cNvPr>
            <p:cNvSpPr/>
            <p:nvPr/>
          </p:nvSpPr>
          <p:spPr>
            <a:xfrm rot="5400000">
              <a:off x="7376645" y="5149641"/>
              <a:ext cx="288000" cy="540000"/>
            </a:xfrm>
            <a:prstGeom prst="rect">
              <a:avLst/>
            </a:prstGeom>
            <a:gradFill rotWithShape="1">
              <a:gsLst>
                <a:gs pos="0">
                  <a:srgbClr val="FFC000">
                    <a:lumMod val="110000"/>
                    <a:satMod val="105000"/>
                    <a:tint val="67000"/>
                  </a:srgbClr>
                </a:gs>
                <a:gs pos="50000">
                  <a:srgbClr val="FFC000">
                    <a:lumMod val="105000"/>
                    <a:satMod val="103000"/>
                    <a:tint val="73000"/>
                  </a:srgbClr>
                </a:gs>
                <a:gs pos="100000">
                  <a:srgbClr val="FFC000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1" name="文字方塊 197">
                  <a:extLst>
                    <a:ext uri="{FF2B5EF4-FFF2-40B4-BE49-F238E27FC236}">
                      <a16:creationId xmlns:a16="http://schemas.microsoft.com/office/drawing/2014/main" id="{F3EF312D-2998-4632-AB96-0DEEEE18487E}"/>
                    </a:ext>
                  </a:extLst>
                </p:cNvPr>
                <p:cNvSpPr txBox="1"/>
                <p:nvPr/>
              </p:nvSpPr>
              <p:spPr>
                <a:xfrm>
                  <a:off x="7193535" y="5191659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198" name="文字方塊 197">
                  <a:extLst>
                    <a:ext uri="{FF2B5EF4-FFF2-40B4-BE49-F238E27FC236}">
                      <a16:creationId xmlns:a16="http://schemas.microsoft.com/office/drawing/2014/main" id="{F3EF312D-2998-4632-AB96-0DEEEE18487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93535" y="5191659"/>
                  <a:ext cx="715161" cy="461665"/>
                </a:xfrm>
                <a:prstGeom prst="rect">
                  <a:avLst/>
                </a:prstGeom>
                <a:blipFill>
                  <a:blip r:embed="rId2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文字方塊 198">
                <a:extLst>
                  <a:ext uri="{FF2B5EF4-FFF2-40B4-BE49-F238E27FC236}">
                    <a16:creationId xmlns:a16="http://schemas.microsoft.com/office/drawing/2014/main" id="{A1724F84-FFEC-4C85-8BE6-F355A4CE8460}"/>
                  </a:ext>
                </a:extLst>
              </p:cNvPr>
              <p:cNvSpPr txBox="1"/>
              <p:nvPr/>
            </p:nvSpPr>
            <p:spPr>
              <a:xfrm>
                <a:off x="6930940" y="5106849"/>
                <a:ext cx="29815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TW" sz="24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102" name="文字方塊 198">
                <a:extLst>
                  <a:ext uri="{FF2B5EF4-FFF2-40B4-BE49-F238E27FC236}">
                    <a16:creationId xmlns:a16="http://schemas.microsoft.com/office/drawing/2014/main" id="{A1724F84-FFEC-4C85-8BE6-F355A4CE84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0940" y="5106849"/>
                <a:ext cx="298159" cy="369332"/>
              </a:xfrm>
              <a:prstGeom prst="rect">
                <a:avLst/>
              </a:prstGeom>
              <a:blipFill>
                <a:blip r:embed="rId26"/>
                <a:stretch>
                  <a:fillRect l="-10204" r="-1020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3" name="群組 199">
            <a:extLst>
              <a:ext uri="{FF2B5EF4-FFF2-40B4-BE49-F238E27FC236}">
                <a16:creationId xmlns:a16="http://schemas.microsoft.com/office/drawing/2014/main" id="{A051C2BF-9219-4172-BFB2-D968287D0C5D}"/>
              </a:ext>
            </a:extLst>
          </p:cNvPr>
          <p:cNvGrpSpPr/>
          <p:nvPr/>
        </p:nvGrpSpPr>
        <p:grpSpPr>
          <a:xfrm>
            <a:off x="4464704" y="4304327"/>
            <a:ext cx="565091" cy="430683"/>
            <a:chOff x="5686213" y="4717020"/>
            <a:chExt cx="565091" cy="430683"/>
          </a:xfrm>
        </p:grpSpPr>
        <p:sp>
          <p:nvSpPr>
            <p:cNvPr id="104" name="矩形 103">
              <a:extLst>
                <a:ext uri="{FF2B5EF4-FFF2-40B4-BE49-F238E27FC236}">
                  <a16:creationId xmlns:a16="http://schemas.microsoft.com/office/drawing/2014/main" id="{C8B367E6-85FF-4617-9C88-23D1FDC3AE39}"/>
                </a:ext>
              </a:extLst>
            </p:cNvPr>
            <p:cNvSpPr/>
            <p:nvPr/>
          </p:nvSpPr>
          <p:spPr>
            <a:xfrm>
              <a:off x="5718207" y="4762148"/>
              <a:ext cx="462054" cy="385555"/>
            </a:xfrm>
            <a:prstGeom prst="rect">
              <a:avLst/>
            </a:prstGeom>
            <a:gradFill rotWithShape="1">
              <a:gsLst>
                <a:gs pos="0">
                  <a:srgbClr val="A5A5A5">
                    <a:lumMod val="110000"/>
                    <a:satMod val="105000"/>
                    <a:tint val="67000"/>
                  </a:srgbClr>
                </a:gs>
                <a:gs pos="50000">
                  <a:srgbClr val="A5A5A5">
                    <a:lumMod val="105000"/>
                    <a:satMod val="103000"/>
                    <a:tint val="73000"/>
                  </a:srgbClr>
                </a:gs>
                <a:gs pos="100000">
                  <a:srgbClr val="A5A5A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5" name="文字方塊 201">
                  <a:extLst>
                    <a:ext uri="{FF2B5EF4-FFF2-40B4-BE49-F238E27FC236}">
                      <a16:creationId xmlns:a16="http://schemas.microsoft.com/office/drawing/2014/main" id="{61E0D0A6-3C62-48FA-B107-74BE0EC66163}"/>
                    </a:ext>
                  </a:extLst>
                </p:cNvPr>
                <p:cNvSpPr txBox="1"/>
                <p:nvPr/>
              </p:nvSpPr>
              <p:spPr>
                <a:xfrm>
                  <a:off x="5686213" y="4717020"/>
                  <a:ext cx="565091" cy="38555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zh-TW" altLang="en-US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1,1</m:t>
                            </m:r>
                          </m:sub>
                        </m:sSub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202" name="文字方塊 201">
                  <a:extLst>
                    <a:ext uri="{FF2B5EF4-FFF2-40B4-BE49-F238E27FC236}">
                      <a16:creationId xmlns:a16="http://schemas.microsoft.com/office/drawing/2014/main" id="{61E0D0A6-3C62-48FA-B107-74BE0EC6616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6213" y="4717020"/>
                  <a:ext cx="565091" cy="385555"/>
                </a:xfrm>
                <a:prstGeom prst="rect">
                  <a:avLst/>
                </a:prstGeom>
                <a:blipFill>
                  <a:blip r:embed="rId27"/>
                  <a:stretch>
                    <a:fillRect l="-7609" r="-5435" b="-1111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6" name="群組 202">
            <a:extLst>
              <a:ext uri="{FF2B5EF4-FFF2-40B4-BE49-F238E27FC236}">
                <a16:creationId xmlns:a16="http://schemas.microsoft.com/office/drawing/2014/main" id="{B946CFED-5D07-4543-9436-8702BD1DCF65}"/>
              </a:ext>
            </a:extLst>
          </p:cNvPr>
          <p:cNvGrpSpPr/>
          <p:nvPr/>
        </p:nvGrpSpPr>
        <p:grpSpPr>
          <a:xfrm>
            <a:off x="4473413" y="4735010"/>
            <a:ext cx="565091" cy="430683"/>
            <a:chOff x="5686213" y="4717020"/>
            <a:chExt cx="565091" cy="430683"/>
          </a:xfrm>
        </p:grpSpPr>
        <p:sp>
          <p:nvSpPr>
            <p:cNvPr id="107" name="矩形 106">
              <a:extLst>
                <a:ext uri="{FF2B5EF4-FFF2-40B4-BE49-F238E27FC236}">
                  <a16:creationId xmlns:a16="http://schemas.microsoft.com/office/drawing/2014/main" id="{669173A6-9A5C-4D93-9B07-FE6E7EC18291}"/>
                </a:ext>
              </a:extLst>
            </p:cNvPr>
            <p:cNvSpPr/>
            <p:nvPr/>
          </p:nvSpPr>
          <p:spPr>
            <a:xfrm>
              <a:off x="5718207" y="4762148"/>
              <a:ext cx="462054" cy="385555"/>
            </a:xfrm>
            <a:prstGeom prst="rect">
              <a:avLst/>
            </a:prstGeom>
            <a:gradFill rotWithShape="1">
              <a:gsLst>
                <a:gs pos="0">
                  <a:srgbClr val="A5A5A5">
                    <a:lumMod val="110000"/>
                    <a:satMod val="105000"/>
                    <a:tint val="67000"/>
                  </a:srgbClr>
                </a:gs>
                <a:gs pos="50000">
                  <a:srgbClr val="A5A5A5">
                    <a:lumMod val="105000"/>
                    <a:satMod val="103000"/>
                    <a:tint val="73000"/>
                  </a:srgbClr>
                </a:gs>
                <a:gs pos="100000">
                  <a:srgbClr val="A5A5A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8" name="文字方塊 204">
                  <a:extLst>
                    <a:ext uri="{FF2B5EF4-FFF2-40B4-BE49-F238E27FC236}">
                      <a16:creationId xmlns:a16="http://schemas.microsoft.com/office/drawing/2014/main" id="{17C59726-E86A-4B5C-AD2C-B5D624612772}"/>
                    </a:ext>
                  </a:extLst>
                </p:cNvPr>
                <p:cNvSpPr txBox="1"/>
                <p:nvPr/>
              </p:nvSpPr>
              <p:spPr>
                <a:xfrm>
                  <a:off x="5686213" y="4717020"/>
                  <a:ext cx="565091" cy="38555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zh-TW" altLang="en-US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1,2</m:t>
                            </m:r>
                          </m:sub>
                        </m:sSub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205" name="文字方塊 204">
                  <a:extLst>
                    <a:ext uri="{FF2B5EF4-FFF2-40B4-BE49-F238E27FC236}">
                      <a16:creationId xmlns:a16="http://schemas.microsoft.com/office/drawing/2014/main" id="{17C59726-E86A-4B5C-AD2C-B5D62461277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6213" y="4717020"/>
                  <a:ext cx="565091" cy="385555"/>
                </a:xfrm>
                <a:prstGeom prst="rect">
                  <a:avLst/>
                </a:prstGeom>
                <a:blipFill>
                  <a:blip r:embed="rId28"/>
                  <a:stretch>
                    <a:fillRect l="-6452" r="-4301" b="-1111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9" name="群組 205">
            <a:extLst>
              <a:ext uri="{FF2B5EF4-FFF2-40B4-BE49-F238E27FC236}">
                <a16:creationId xmlns:a16="http://schemas.microsoft.com/office/drawing/2014/main" id="{E689F411-604E-41FF-92FD-0C8BFA8EE045}"/>
              </a:ext>
            </a:extLst>
          </p:cNvPr>
          <p:cNvGrpSpPr/>
          <p:nvPr/>
        </p:nvGrpSpPr>
        <p:grpSpPr>
          <a:xfrm>
            <a:off x="4473781" y="5167924"/>
            <a:ext cx="565091" cy="430683"/>
            <a:chOff x="5686213" y="4717020"/>
            <a:chExt cx="565091" cy="430683"/>
          </a:xfrm>
        </p:grpSpPr>
        <p:sp>
          <p:nvSpPr>
            <p:cNvPr id="110" name="矩形 109">
              <a:extLst>
                <a:ext uri="{FF2B5EF4-FFF2-40B4-BE49-F238E27FC236}">
                  <a16:creationId xmlns:a16="http://schemas.microsoft.com/office/drawing/2014/main" id="{321C23DB-9AB9-44EF-BC02-F5B5B0850578}"/>
                </a:ext>
              </a:extLst>
            </p:cNvPr>
            <p:cNvSpPr/>
            <p:nvPr/>
          </p:nvSpPr>
          <p:spPr>
            <a:xfrm>
              <a:off x="5718207" y="4762148"/>
              <a:ext cx="462054" cy="385555"/>
            </a:xfrm>
            <a:prstGeom prst="rect">
              <a:avLst/>
            </a:prstGeom>
            <a:gradFill rotWithShape="1">
              <a:gsLst>
                <a:gs pos="0">
                  <a:srgbClr val="A5A5A5">
                    <a:lumMod val="110000"/>
                    <a:satMod val="105000"/>
                    <a:tint val="67000"/>
                  </a:srgbClr>
                </a:gs>
                <a:gs pos="50000">
                  <a:srgbClr val="A5A5A5">
                    <a:lumMod val="105000"/>
                    <a:satMod val="103000"/>
                    <a:tint val="73000"/>
                  </a:srgbClr>
                </a:gs>
                <a:gs pos="100000">
                  <a:srgbClr val="A5A5A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1" name="文字方塊 207">
                  <a:extLst>
                    <a:ext uri="{FF2B5EF4-FFF2-40B4-BE49-F238E27FC236}">
                      <a16:creationId xmlns:a16="http://schemas.microsoft.com/office/drawing/2014/main" id="{294E108D-6BD3-479B-9DF0-1023321015F2}"/>
                    </a:ext>
                  </a:extLst>
                </p:cNvPr>
                <p:cNvSpPr txBox="1"/>
                <p:nvPr/>
              </p:nvSpPr>
              <p:spPr>
                <a:xfrm>
                  <a:off x="5686213" y="4717020"/>
                  <a:ext cx="565091" cy="38555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zh-TW" altLang="en-US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1,3</m:t>
                            </m:r>
                          </m:sub>
                        </m:sSub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208" name="文字方塊 207">
                  <a:extLst>
                    <a:ext uri="{FF2B5EF4-FFF2-40B4-BE49-F238E27FC236}">
                      <a16:creationId xmlns:a16="http://schemas.microsoft.com/office/drawing/2014/main" id="{294E108D-6BD3-479B-9DF0-1023321015F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6213" y="4717020"/>
                  <a:ext cx="565091" cy="385555"/>
                </a:xfrm>
                <a:prstGeom prst="rect">
                  <a:avLst/>
                </a:prstGeom>
                <a:blipFill>
                  <a:blip r:embed="rId29"/>
                  <a:stretch>
                    <a:fillRect l="-6452" r="-4301" b="-1111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2" name="群組 208">
            <a:extLst>
              <a:ext uri="{FF2B5EF4-FFF2-40B4-BE49-F238E27FC236}">
                <a16:creationId xmlns:a16="http://schemas.microsoft.com/office/drawing/2014/main" id="{23859274-A036-4ACC-9629-16817A16EF7F}"/>
              </a:ext>
            </a:extLst>
          </p:cNvPr>
          <p:cNvGrpSpPr/>
          <p:nvPr/>
        </p:nvGrpSpPr>
        <p:grpSpPr>
          <a:xfrm>
            <a:off x="4474117" y="5596150"/>
            <a:ext cx="565091" cy="430683"/>
            <a:chOff x="5686213" y="4717020"/>
            <a:chExt cx="565091" cy="430683"/>
          </a:xfrm>
        </p:grpSpPr>
        <p:sp>
          <p:nvSpPr>
            <p:cNvPr id="113" name="矩形 112">
              <a:extLst>
                <a:ext uri="{FF2B5EF4-FFF2-40B4-BE49-F238E27FC236}">
                  <a16:creationId xmlns:a16="http://schemas.microsoft.com/office/drawing/2014/main" id="{791A98A3-2991-4C7F-B396-D5465E38CF95}"/>
                </a:ext>
              </a:extLst>
            </p:cNvPr>
            <p:cNvSpPr/>
            <p:nvPr/>
          </p:nvSpPr>
          <p:spPr>
            <a:xfrm>
              <a:off x="5718207" y="4762148"/>
              <a:ext cx="462054" cy="385555"/>
            </a:xfrm>
            <a:prstGeom prst="rect">
              <a:avLst/>
            </a:prstGeom>
            <a:gradFill rotWithShape="1">
              <a:gsLst>
                <a:gs pos="0">
                  <a:srgbClr val="A5A5A5">
                    <a:lumMod val="110000"/>
                    <a:satMod val="105000"/>
                    <a:tint val="67000"/>
                  </a:srgbClr>
                </a:gs>
                <a:gs pos="50000">
                  <a:srgbClr val="A5A5A5">
                    <a:lumMod val="105000"/>
                    <a:satMod val="103000"/>
                    <a:tint val="73000"/>
                  </a:srgbClr>
                </a:gs>
                <a:gs pos="100000">
                  <a:srgbClr val="A5A5A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4" name="文字方塊 210">
                  <a:extLst>
                    <a:ext uri="{FF2B5EF4-FFF2-40B4-BE49-F238E27FC236}">
                      <a16:creationId xmlns:a16="http://schemas.microsoft.com/office/drawing/2014/main" id="{89F3B038-3917-4476-B584-6E092FE2BC72}"/>
                    </a:ext>
                  </a:extLst>
                </p:cNvPr>
                <p:cNvSpPr txBox="1"/>
                <p:nvPr/>
              </p:nvSpPr>
              <p:spPr>
                <a:xfrm>
                  <a:off x="5686213" y="4717020"/>
                  <a:ext cx="565091" cy="38555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zh-TW" altLang="en-US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1,4</m:t>
                            </m:r>
                          </m:sub>
                        </m:sSub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211" name="文字方塊 210">
                  <a:extLst>
                    <a:ext uri="{FF2B5EF4-FFF2-40B4-BE49-F238E27FC236}">
                      <a16:creationId xmlns:a16="http://schemas.microsoft.com/office/drawing/2014/main" id="{89F3B038-3917-4476-B584-6E092FE2BC7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6213" y="4717020"/>
                  <a:ext cx="565091" cy="385555"/>
                </a:xfrm>
                <a:prstGeom prst="rect">
                  <a:avLst/>
                </a:prstGeom>
                <a:blipFill>
                  <a:blip r:embed="rId30"/>
                  <a:stretch>
                    <a:fillRect l="-6452" r="-4301" b="-1111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5" name="群組 211">
            <a:extLst>
              <a:ext uri="{FF2B5EF4-FFF2-40B4-BE49-F238E27FC236}">
                <a16:creationId xmlns:a16="http://schemas.microsoft.com/office/drawing/2014/main" id="{2388E83A-4B87-4C10-B7E4-6222980131CC}"/>
              </a:ext>
            </a:extLst>
          </p:cNvPr>
          <p:cNvGrpSpPr/>
          <p:nvPr/>
        </p:nvGrpSpPr>
        <p:grpSpPr>
          <a:xfrm>
            <a:off x="8499010" y="4980279"/>
            <a:ext cx="715161" cy="540000"/>
            <a:chOff x="7174951" y="3803115"/>
            <a:chExt cx="715161" cy="540000"/>
          </a:xfrm>
        </p:grpSpPr>
        <p:sp>
          <p:nvSpPr>
            <p:cNvPr id="116" name="矩形 115">
              <a:extLst>
                <a:ext uri="{FF2B5EF4-FFF2-40B4-BE49-F238E27FC236}">
                  <a16:creationId xmlns:a16="http://schemas.microsoft.com/office/drawing/2014/main" id="{E947518A-038B-4D1B-989B-258FEA56F452}"/>
                </a:ext>
              </a:extLst>
            </p:cNvPr>
            <p:cNvSpPr/>
            <p:nvPr/>
          </p:nvSpPr>
          <p:spPr>
            <a:xfrm>
              <a:off x="7356436" y="3803115"/>
              <a:ext cx="288000" cy="540000"/>
            </a:xfrm>
            <a:prstGeom prst="rect">
              <a:avLst/>
            </a:prstGeom>
            <a:gradFill rotWithShape="1">
              <a:gsLst>
                <a:gs pos="0">
                  <a:srgbClr val="ED7D31">
                    <a:lumMod val="110000"/>
                    <a:satMod val="105000"/>
                    <a:tint val="67000"/>
                  </a:srgbClr>
                </a:gs>
                <a:gs pos="50000">
                  <a:srgbClr val="ED7D31">
                    <a:lumMod val="105000"/>
                    <a:satMod val="103000"/>
                    <a:tint val="73000"/>
                  </a:srgbClr>
                </a:gs>
                <a:gs pos="100000">
                  <a:srgbClr val="ED7D31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ED7D3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7" name="文字方塊 213">
                  <a:extLst>
                    <a:ext uri="{FF2B5EF4-FFF2-40B4-BE49-F238E27FC236}">
                      <a16:creationId xmlns:a16="http://schemas.microsoft.com/office/drawing/2014/main" id="{ACA262D8-C4DF-4E3E-9C0B-D5F8415868F7}"/>
                    </a:ext>
                  </a:extLst>
                </p:cNvPr>
                <p:cNvSpPr txBox="1"/>
                <p:nvPr/>
              </p:nvSpPr>
              <p:spPr>
                <a:xfrm>
                  <a:off x="7174951" y="3850932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214" name="文字方塊 213">
                  <a:extLst>
                    <a:ext uri="{FF2B5EF4-FFF2-40B4-BE49-F238E27FC236}">
                      <a16:creationId xmlns:a16="http://schemas.microsoft.com/office/drawing/2014/main" id="{ACA262D8-C4DF-4E3E-9C0B-D5F8415868F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74951" y="3850932"/>
                  <a:ext cx="715161" cy="461665"/>
                </a:xfrm>
                <a:prstGeom prst="rect">
                  <a:avLst/>
                </a:prstGeom>
                <a:blipFill>
                  <a:blip r:embed="rId31"/>
                  <a:stretch>
                    <a:fillRect b="-921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8" name="群組 214">
            <a:extLst>
              <a:ext uri="{FF2B5EF4-FFF2-40B4-BE49-F238E27FC236}">
                <a16:creationId xmlns:a16="http://schemas.microsoft.com/office/drawing/2014/main" id="{BD5F5BEB-1F95-43BD-A93A-C55EE4F996E7}"/>
              </a:ext>
            </a:extLst>
          </p:cNvPr>
          <p:cNvGrpSpPr/>
          <p:nvPr/>
        </p:nvGrpSpPr>
        <p:grpSpPr>
          <a:xfrm>
            <a:off x="5037811" y="4319221"/>
            <a:ext cx="572208" cy="430683"/>
            <a:chOff x="5686213" y="4717020"/>
            <a:chExt cx="572208" cy="430683"/>
          </a:xfrm>
        </p:grpSpPr>
        <p:sp>
          <p:nvSpPr>
            <p:cNvPr id="119" name="矩形 118">
              <a:extLst>
                <a:ext uri="{FF2B5EF4-FFF2-40B4-BE49-F238E27FC236}">
                  <a16:creationId xmlns:a16="http://schemas.microsoft.com/office/drawing/2014/main" id="{6D246F7F-7147-40B4-9F2F-F06F85D59CF4}"/>
                </a:ext>
              </a:extLst>
            </p:cNvPr>
            <p:cNvSpPr/>
            <p:nvPr/>
          </p:nvSpPr>
          <p:spPr>
            <a:xfrm>
              <a:off x="5718207" y="4762148"/>
              <a:ext cx="462054" cy="385555"/>
            </a:xfrm>
            <a:prstGeom prst="rect">
              <a:avLst/>
            </a:prstGeom>
            <a:gradFill rotWithShape="1">
              <a:gsLst>
                <a:gs pos="0">
                  <a:srgbClr val="A5A5A5">
                    <a:lumMod val="110000"/>
                    <a:satMod val="105000"/>
                    <a:tint val="67000"/>
                  </a:srgbClr>
                </a:gs>
                <a:gs pos="50000">
                  <a:srgbClr val="A5A5A5">
                    <a:lumMod val="105000"/>
                    <a:satMod val="103000"/>
                    <a:tint val="73000"/>
                  </a:srgbClr>
                </a:gs>
                <a:gs pos="100000">
                  <a:srgbClr val="A5A5A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0" name="文字方塊 216">
                  <a:extLst>
                    <a:ext uri="{FF2B5EF4-FFF2-40B4-BE49-F238E27FC236}">
                      <a16:creationId xmlns:a16="http://schemas.microsoft.com/office/drawing/2014/main" id="{59787C86-7D95-438E-AA5B-F461ECB52B3A}"/>
                    </a:ext>
                  </a:extLst>
                </p:cNvPr>
                <p:cNvSpPr txBox="1"/>
                <p:nvPr/>
              </p:nvSpPr>
              <p:spPr>
                <a:xfrm>
                  <a:off x="5686213" y="4717020"/>
                  <a:ext cx="572208" cy="38555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zh-TW" altLang="en-US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2,1</m:t>
                            </m:r>
                          </m:sub>
                        </m:sSub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217" name="文字方塊 216">
                  <a:extLst>
                    <a:ext uri="{FF2B5EF4-FFF2-40B4-BE49-F238E27FC236}">
                      <a16:creationId xmlns:a16="http://schemas.microsoft.com/office/drawing/2014/main" id="{59787C86-7D95-438E-AA5B-F461ECB52B3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6213" y="4717020"/>
                  <a:ext cx="572208" cy="385555"/>
                </a:xfrm>
                <a:prstGeom prst="rect">
                  <a:avLst/>
                </a:prstGeom>
                <a:blipFill>
                  <a:blip r:embed="rId32"/>
                  <a:stretch>
                    <a:fillRect l="-7447" r="-4255" b="-1111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1" name="群組 217">
            <a:extLst>
              <a:ext uri="{FF2B5EF4-FFF2-40B4-BE49-F238E27FC236}">
                <a16:creationId xmlns:a16="http://schemas.microsoft.com/office/drawing/2014/main" id="{08AFD238-DD25-43E4-877C-E0937FED0A81}"/>
              </a:ext>
            </a:extLst>
          </p:cNvPr>
          <p:cNvGrpSpPr/>
          <p:nvPr/>
        </p:nvGrpSpPr>
        <p:grpSpPr>
          <a:xfrm>
            <a:off x="5046520" y="4749904"/>
            <a:ext cx="572208" cy="430683"/>
            <a:chOff x="5686213" y="4717020"/>
            <a:chExt cx="572208" cy="430683"/>
          </a:xfrm>
        </p:grpSpPr>
        <p:sp>
          <p:nvSpPr>
            <p:cNvPr id="122" name="矩形 121">
              <a:extLst>
                <a:ext uri="{FF2B5EF4-FFF2-40B4-BE49-F238E27FC236}">
                  <a16:creationId xmlns:a16="http://schemas.microsoft.com/office/drawing/2014/main" id="{683D67AA-3D12-448C-97AF-5BCCBB92A7D3}"/>
                </a:ext>
              </a:extLst>
            </p:cNvPr>
            <p:cNvSpPr/>
            <p:nvPr/>
          </p:nvSpPr>
          <p:spPr>
            <a:xfrm>
              <a:off x="5718207" y="4762148"/>
              <a:ext cx="462054" cy="385555"/>
            </a:xfrm>
            <a:prstGeom prst="rect">
              <a:avLst/>
            </a:prstGeom>
            <a:gradFill rotWithShape="1">
              <a:gsLst>
                <a:gs pos="0">
                  <a:srgbClr val="A5A5A5">
                    <a:lumMod val="110000"/>
                    <a:satMod val="105000"/>
                    <a:tint val="67000"/>
                  </a:srgbClr>
                </a:gs>
                <a:gs pos="50000">
                  <a:srgbClr val="A5A5A5">
                    <a:lumMod val="105000"/>
                    <a:satMod val="103000"/>
                    <a:tint val="73000"/>
                  </a:srgbClr>
                </a:gs>
                <a:gs pos="100000">
                  <a:srgbClr val="A5A5A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3" name="文字方塊 219">
                  <a:extLst>
                    <a:ext uri="{FF2B5EF4-FFF2-40B4-BE49-F238E27FC236}">
                      <a16:creationId xmlns:a16="http://schemas.microsoft.com/office/drawing/2014/main" id="{7E1E2F14-38D6-49F5-BEB3-7F6A4E176984}"/>
                    </a:ext>
                  </a:extLst>
                </p:cNvPr>
                <p:cNvSpPr txBox="1"/>
                <p:nvPr/>
              </p:nvSpPr>
              <p:spPr>
                <a:xfrm>
                  <a:off x="5686213" y="4717020"/>
                  <a:ext cx="572208" cy="38555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zh-TW" altLang="en-US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2,2</m:t>
                            </m:r>
                          </m:sub>
                        </m:sSub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220" name="文字方塊 219">
                  <a:extLst>
                    <a:ext uri="{FF2B5EF4-FFF2-40B4-BE49-F238E27FC236}">
                      <a16:creationId xmlns:a16="http://schemas.microsoft.com/office/drawing/2014/main" id="{7E1E2F14-38D6-49F5-BEB3-7F6A4E1769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6213" y="4717020"/>
                  <a:ext cx="572208" cy="385555"/>
                </a:xfrm>
                <a:prstGeom prst="rect">
                  <a:avLst/>
                </a:prstGeom>
                <a:blipFill>
                  <a:blip r:embed="rId33"/>
                  <a:stretch>
                    <a:fillRect l="-6383" r="-4255" b="-1111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4" name="群組 220">
            <a:extLst>
              <a:ext uri="{FF2B5EF4-FFF2-40B4-BE49-F238E27FC236}">
                <a16:creationId xmlns:a16="http://schemas.microsoft.com/office/drawing/2014/main" id="{0C7CB887-2DEF-45BD-AE3A-B5E6DC9DEAF0}"/>
              </a:ext>
            </a:extLst>
          </p:cNvPr>
          <p:cNvGrpSpPr/>
          <p:nvPr/>
        </p:nvGrpSpPr>
        <p:grpSpPr>
          <a:xfrm>
            <a:off x="5046888" y="5182818"/>
            <a:ext cx="572208" cy="430683"/>
            <a:chOff x="5686213" y="4717020"/>
            <a:chExt cx="572208" cy="430683"/>
          </a:xfrm>
        </p:grpSpPr>
        <p:sp>
          <p:nvSpPr>
            <p:cNvPr id="125" name="矩形 124">
              <a:extLst>
                <a:ext uri="{FF2B5EF4-FFF2-40B4-BE49-F238E27FC236}">
                  <a16:creationId xmlns:a16="http://schemas.microsoft.com/office/drawing/2014/main" id="{B003D30B-1187-463D-8826-43F0A44E19C4}"/>
                </a:ext>
              </a:extLst>
            </p:cNvPr>
            <p:cNvSpPr/>
            <p:nvPr/>
          </p:nvSpPr>
          <p:spPr>
            <a:xfrm>
              <a:off x="5718207" y="4762148"/>
              <a:ext cx="462054" cy="385555"/>
            </a:xfrm>
            <a:prstGeom prst="rect">
              <a:avLst/>
            </a:prstGeom>
            <a:gradFill rotWithShape="1">
              <a:gsLst>
                <a:gs pos="0">
                  <a:srgbClr val="A5A5A5">
                    <a:lumMod val="110000"/>
                    <a:satMod val="105000"/>
                    <a:tint val="67000"/>
                  </a:srgbClr>
                </a:gs>
                <a:gs pos="50000">
                  <a:srgbClr val="A5A5A5">
                    <a:lumMod val="105000"/>
                    <a:satMod val="103000"/>
                    <a:tint val="73000"/>
                  </a:srgbClr>
                </a:gs>
                <a:gs pos="100000">
                  <a:srgbClr val="A5A5A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6" name="文字方塊 222">
                  <a:extLst>
                    <a:ext uri="{FF2B5EF4-FFF2-40B4-BE49-F238E27FC236}">
                      <a16:creationId xmlns:a16="http://schemas.microsoft.com/office/drawing/2014/main" id="{C9C02927-198F-464C-9B39-7881357DF867}"/>
                    </a:ext>
                  </a:extLst>
                </p:cNvPr>
                <p:cNvSpPr txBox="1"/>
                <p:nvPr/>
              </p:nvSpPr>
              <p:spPr>
                <a:xfrm>
                  <a:off x="5686213" y="4717020"/>
                  <a:ext cx="572208" cy="38555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zh-TW" altLang="en-US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2,3</m:t>
                            </m:r>
                          </m:sub>
                        </m:sSub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223" name="文字方塊 222">
                  <a:extLst>
                    <a:ext uri="{FF2B5EF4-FFF2-40B4-BE49-F238E27FC236}">
                      <a16:creationId xmlns:a16="http://schemas.microsoft.com/office/drawing/2014/main" id="{C9C02927-198F-464C-9B39-7881357DF86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6213" y="4717020"/>
                  <a:ext cx="572208" cy="385555"/>
                </a:xfrm>
                <a:prstGeom prst="rect">
                  <a:avLst/>
                </a:prstGeom>
                <a:blipFill>
                  <a:blip r:embed="rId34"/>
                  <a:stretch>
                    <a:fillRect l="-6383" r="-4255" b="-1111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7" name="群組 223">
            <a:extLst>
              <a:ext uri="{FF2B5EF4-FFF2-40B4-BE49-F238E27FC236}">
                <a16:creationId xmlns:a16="http://schemas.microsoft.com/office/drawing/2014/main" id="{770093F9-EF51-49BF-9BFD-0BE979BBBAB0}"/>
              </a:ext>
            </a:extLst>
          </p:cNvPr>
          <p:cNvGrpSpPr/>
          <p:nvPr/>
        </p:nvGrpSpPr>
        <p:grpSpPr>
          <a:xfrm>
            <a:off x="5047224" y="5611044"/>
            <a:ext cx="572208" cy="430683"/>
            <a:chOff x="5686213" y="4717020"/>
            <a:chExt cx="572208" cy="430683"/>
          </a:xfrm>
        </p:grpSpPr>
        <p:sp>
          <p:nvSpPr>
            <p:cNvPr id="128" name="矩形 127">
              <a:extLst>
                <a:ext uri="{FF2B5EF4-FFF2-40B4-BE49-F238E27FC236}">
                  <a16:creationId xmlns:a16="http://schemas.microsoft.com/office/drawing/2014/main" id="{AA7BCA10-7528-4AEF-B161-F890A4BB2532}"/>
                </a:ext>
              </a:extLst>
            </p:cNvPr>
            <p:cNvSpPr/>
            <p:nvPr/>
          </p:nvSpPr>
          <p:spPr>
            <a:xfrm>
              <a:off x="5718207" y="4762148"/>
              <a:ext cx="462054" cy="385555"/>
            </a:xfrm>
            <a:prstGeom prst="rect">
              <a:avLst/>
            </a:prstGeom>
            <a:gradFill rotWithShape="1">
              <a:gsLst>
                <a:gs pos="0">
                  <a:srgbClr val="A5A5A5">
                    <a:lumMod val="110000"/>
                    <a:satMod val="105000"/>
                    <a:tint val="67000"/>
                  </a:srgbClr>
                </a:gs>
                <a:gs pos="50000">
                  <a:srgbClr val="A5A5A5">
                    <a:lumMod val="105000"/>
                    <a:satMod val="103000"/>
                    <a:tint val="73000"/>
                  </a:srgbClr>
                </a:gs>
                <a:gs pos="100000">
                  <a:srgbClr val="A5A5A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9" name="文字方塊 225">
                  <a:extLst>
                    <a:ext uri="{FF2B5EF4-FFF2-40B4-BE49-F238E27FC236}">
                      <a16:creationId xmlns:a16="http://schemas.microsoft.com/office/drawing/2014/main" id="{0C102C06-BC16-4867-BB08-1207685B7D12}"/>
                    </a:ext>
                  </a:extLst>
                </p:cNvPr>
                <p:cNvSpPr txBox="1"/>
                <p:nvPr/>
              </p:nvSpPr>
              <p:spPr>
                <a:xfrm>
                  <a:off x="5686213" y="4717020"/>
                  <a:ext cx="572208" cy="38555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zh-TW" altLang="en-US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2,4</m:t>
                            </m:r>
                          </m:sub>
                        </m:sSub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226" name="文字方塊 225">
                  <a:extLst>
                    <a:ext uri="{FF2B5EF4-FFF2-40B4-BE49-F238E27FC236}">
                      <a16:creationId xmlns:a16="http://schemas.microsoft.com/office/drawing/2014/main" id="{0C102C06-BC16-4867-BB08-1207685B7D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6213" y="4717020"/>
                  <a:ext cx="572208" cy="385555"/>
                </a:xfrm>
                <a:prstGeom prst="rect">
                  <a:avLst/>
                </a:prstGeom>
                <a:blipFill>
                  <a:blip r:embed="rId35"/>
                  <a:stretch>
                    <a:fillRect l="-6383" r="-4255" b="-937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30" name="群組 226">
            <a:extLst>
              <a:ext uri="{FF2B5EF4-FFF2-40B4-BE49-F238E27FC236}">
                <a16:creationId xmlns:a16="http://schemas.microsoft.com/office/drawing/2014/main" id="{1197E9EB-D115-4EAB-A8DB-ABEDDE5B2022}"/>
              </a:ext>
            </a:extLst>
          </p:cNvPr>
          <p:cNvGrpSpPr/>
          <p:nvPr/>
        </p:nvGrpSpPr>
        <p:grpSpPr>
          <a:xfrm>
            <a:off x="5613791" y="4304327"/>
            <a:ext cx="572208" cy="430683"/>
            <a:chOff x="5686213" y="4717020"/>
            <a:chExt cx="572208" cy="430683"/>
          </a:xfrm>
        </p:grpSpPr>
        <p:sp>
          <p:nvSpPr>
            <p:cNvPr id="131" name="矩形 130">
              <a:extLst>
                <a:ext uri="{FF2B5EF4-FFF2-40B4-BE49-F238E27FC236}">
                  <a16:creationId xmlns:a16="http://schemas.microsoft.com/office/drawing/2014/main" id="{77958DAA-348C-4D4F-8F25-63E3F131A94E}"/>
                </a:ext>
              </a:extLst>
            </p:cNvPr>
            <p:cNvSpPr/>
            <p:nvPr/>
          </p:nvSpPr>
          <p:spPr>
            <a:xfrm>
              <a:off x="5718207" y="4762148"/>
              <a:ext cx="462054" cy="385555"/>
            </a:xfrm>
            <a:prstGeom prst="rect">
              <a:avLst/>
            </a:prstGeom>
            <a:gradFill rotWithShape="1">
              <a:gsLst>
                <a:gs pos="0">
                  <a:srgbClr val="A5A5A5">
                    <a:lumMod val="110000"/>
                    <a:satMod val="105000"/>
                    <a:tint val="67000"/>
                  </a:srgbClr>
                </a:gs>
                <a:gs pos="50000">
                  <a:srgbClr val="A5A5A5">
                    <a:lumMod val="105000"/>
                    <a:satMod val="103000"/>
                    <a:tint val="73000"/>
                  </a:srgbClr>
                </a:gs>
                <a:gs pos="100000">
                  <a:srgbClr val="A5A5A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2" name="文字方塊 228">
                  <a:extLst>
                    <a:ext uri="{FF2B5EF4-FFF2-40B4-BE49-F238E27FC236}">
                      <a16:creationId xmlns:a16="http://schemas.microsoft.com/office/drawing/2014/main" id="{FF0B4BC3-FB1E-4F2E-84CF-D596B2D627AA}"/>
                    </a:ext>
                  </a:extLst>
                </p:cNvPr>
                <p:cNvSpPr txBox="1"/>
                <p:nvPr/>
              </p:nvSpPr>
              <p:spPr>
                <a:xfrm>
                  <a:off x="5686213" y="4717020"/>
                  <a:ext cx="572208" cy="38555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zh-TW" altLang="en-US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3,1</m:t>
                            </m:r>
                          </m:sub>
                        </m:sSub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229" name="文字方塊 228">
                  <a:extLst>
                    <a:ext uri="{FF2B5EF4-FFF2-40B4-BE49-F238E27FC236}">
                      <a16:creationId xmlns:a16="http://schemas.microsoft.com/office/drawing/2014/main" id="{FF0B4BC3-FB1E-4F2E-84CF-D596B2D627A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6213" y="4717020"/>
                  <a:ext cx="572208" cy="385555"/>
                </a:xfrm>
                <a:prstGeom prst="rect">
                  <a:avLst/>
                </a:prstGeom>
                <a:blipFill>
                  <a:blip r:embed="rId36"/>
                  <a:stretch>
                    <a:fillRect l="-6383" r="-4255" b="-1111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33" name="群組 229">
            <a:extLst>
              <a:ext uri="{FF2B5EF4-FFF2-40B4-BE49-F238E27FC236}">
                <a16:creationId xmlns:a16="http://schemas.microsoft.com/office/drawing/2014/main" id="{56DFFC3C-8483-4BBF-BB85-D9EC2D8AE4E0}"/>
              </a:ext>
            </a:extLst>
          </p:cNvPr>
          <p:cNvGrpSpPr/>
          <p:nvPr/>
        </p:nvGrpSpPr>
        <p:grpSpPr>
          <a:xfrm>
            <a:off x="5622500" y="4735010"/>
            <a:ext cx="572208" cy="430683"/>
            <a:chOff x="5686213" y="4717020"/>
            <a:chExt cx="572208" cy="430683"/>
          </a:xfrm>
        </p:grpSpPr>
        <p:sp>
          <p:nvSpPr>
            <p:cNvPr id="134" name="矩形 133">
              <a:extLst>
                <a:ext uri="{FF2B5EF4-FFF2-40B4-BE49-F238E27FC236}">
                  <a16:creationId xmlns:a16="http://schemas.microsoft.com/office/drawing/2014/main" id="{4A77E211-2FA1-4CB1-B73F-DE8B812A5350}"/>
                </a:ext>
              </a:extLst>
            </p:cNvPr>
            <p:cNvSpPr/>
            <p:nvPr/>
          </p:nvSpPr>
          <p:spPr>
            <a:xfrm>
              <a:off x="5718207" y="4762148"/>
              <a:ext cx="462054" cy="385555"/>
            </a:xfrm>
            <a:prstGeom prst="rect">
              <a:avLst/>
            </a:prstGeom>
            <a:gradFill rotWithShape="1">
              <a:gsLst>
                <a:gs pos="0">
                  <a:srgbClr val="A5A5A5">
                    <a:lumMod val="110000"/>
                    <a:satMod val="105000"/>
                    <a:tint val="67000"/>
                  </a:srgbClr>
                </a:gs>
                <a:gs pos="50000">
                  <a:srgbClr val="A5A5A5">
                    <a:lumMod val="105000"/>
                    <a:satMod val="103000"/>
                    <a:tint val="73000"/>
                  </a:srgbClr>
                </a:gs>
                <a:gs pos="100000">
                  <a:srgbClr val="A5A5A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5" name="文字方塊 231">
                  <a:extLst>
                    <a:ext uri="{FF2B5EF4-FFF2-40B4-BE49-F238E27FC236}">
                      <a16:creationId xmlns:a16="http://schemas.microsoft.com/office/drawing/2014/main" id="{31F03D20-8891-472B-91EF-BB42E674269D}"/>
                    </a:ext>
                  </a:extLst>
                </p:cNvPr>
                <p:cNvSpPr txBox="1"/>
                <p:nvPr/>
              </p:nvSpPr>
              <p:spPr>
                <a:xfrm>
                  <a:off x="5686213" y="4717020"/>
                  <a:ext cx="572208" cy="38555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zh-TW" altLang="en-US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3,2</m:t>
                            </m:r>
                          </m:sub>
                        </m:sSub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232" name="文字方塊 231">
                  <a:extLst>
                    <a:ext uri="{FF2B5EF4-FFF2-40B4-BE49-F238E27FC236}">
                      <a16:creationId xmlns:a16="http://schemas.microsoft.com/office/drawing/2014/main" id="{31F03D20-8891-472B-91EF-BB42E674269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6213" y="4717020"/>
                  <a:ext cx="572208" cy="385555"/>
                </a:xfrm>
                <a:prstGeom prst="rect">
                  <a:avLst/>
                </a:prstGeom>
                <a:blipFill>
                  <a:blip r:embed="rId37"/>
                  <a:stretch>
                    <a:fillRect l="-7527" r="-5376" b="-1111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36" name="群組 232">
            <a:extLst>
              <a:ext uri="{FF2B5EF4-FFF2-40B4-BE49-F238E27FC236}">
                <a16:creationId xmlns:a16="http://schemas.microsoft.com/office/drawing/2014/main" id="{5B3638B3-7D49-4E65-81AB-24418E821FED}"/>
              </a:ext>
            </a:extLst>
          </p:cNvPr>
          <p:cNvGrpSpPr/>
          <p:nvPr/>
        </p:nvGrpSpPr>
        <p:grpSpPr>
          <a:xfrm>
            <a:off x="5622868" y="5167924"/>
            <a:ext cx="572208" cy="430683"/>
            <a:chOff x="5686213" y="4717020"/>
            <a:chExt cx="572208" cy="430683"/>
          </a:xfrm>
        </p:grpSpPr>
        <p:sp>
          <p:nvSpPr>
            <p:cNvPr id="137" name="矩形 136">
              <a:extLst>
                <a:ext uri="{FF2B5EF4-FFF2-40B4-BE49-F238E27FC236}">
                  <a16:creationId xmlns:a16="http://schemas.microsoft.com/office/drawing/2014/main" id="{45E605AD-5D4B-4E1C-BBCB-F93BAA898589}"/>
                </a:ext>
              </a:extLst>
            </p:cNvPr>
            <p:cNvSpPr/>
            <p:nvPr/>
          </p:nvSpPr>
          <p:spPr>
            <a:xfrm>
              <a:off x="5718207" y="4762148"/>
              <a:ext cx="462054" cy="385555"/>
            </a:xfrm>
            <a:prstGeom prst="rect">
              <a:avLst/>
            </a:prstGeom>
            <a:gradFill rotWithShape="1">
              <a:gsLst>
                <a:gs pos="0">
                  <a:srgbClr val="A5A5A5">
                    <a:lumMod val="110000"/>
                    <a:satMod val="105000"/>
                    <a:tint val="67000"/>
                  </a:srgbClr>
                </a:gs>
                <a:gs pos="50000">
                  <a:srgbClr val="A5A5A5">
                    <a:lumMod val="105000"/>
                    <a:satMod val="103000"/>
                    <a:tint val="73000"/>
                  </a:srgbClr>
                </a:gs>
                <a:gs pos="100000">
                  <a:srgbClr val="A5A5A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8" name="文字方塊 234">
                  <a:extLst>
                    <a:ext uri="{FF2B5EF4-FFF2-40B4-BE49-F238E27FC236}">
                      <a16:creationId xmlns:a16="http://schemas.microsoft.com/office/drawing/2014/main" id="{74CB9112-6F0A-4AA8-9888-99CC2E918C4E}"/>
                    </a:ext>
                  </a:extLst>
                </p:cNvPr>
                <p:cNvSpPr txBox="1"/>
                <p:nvPr/>
              </p:nvSpPr>
              <p:spPr>
                <a:xfrm>
                  <a:off x="5686213" y="4717020"/>
                  <a:ext cx="572208" cy="38555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zh-TW" altLang="en-US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3,3</m:t>
                            </m:r>
                          </m:sub>
                        </m:sSub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235" name="文字方塊 234">
                  <a:extLst>
                    <a:ext uri="{FF2B5EF4-FFF2-40B4-BE49-F238E27FC236}">
                      <a16:creationId xmlns:a16="http://schemas.microsoft.com/office/drawing/2014/main" id="{74CB9112-6F0A-4AA8-9888-99CC2E918C4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6213" y="4717020"/>
                  <a:ext cx="572208" cy="385555"/>
                </a:xfrm>
                <a:prstGeom prst="rect">
                  <a:avLst/>
                </a:prstGeom>
                <a:blipFill>
                  <a:blip r:embed="rId38"/>
                  <a:stretch>
                    <a:fillRect l="-7447" r="-4255" b="-1111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39" name="群組 235">
            <a:extLst>
              <a:ext uri="{FF2B5EF4-FFF2-40B4-BE49-F238E27FC236}">
                <a16:creationId xmlns:a16="http://schemas.microsoft.com/office/drawing/2014/main" id="{CF1C5AA2-112A-4F0B-AF83-28DA4E37E41E}"/>
              </a:ext>
            </a:extLst>
          </p:cNvPr>
          <p:cNvGrpSpPr/>
          <p:nvPr/>
        </p:nvGrpSpPr>
        <p:grpSpPr>
          <a:xfrm>
            <a:off x="5623204" y="5596150"/>
            <a:ext cx="572208" cy="430683"/>
            <a:chOff x="5686213" y="4717020"/>
            <a:chExt cx="572208" cy="430683"/>
          </a:xfrm>
        </p:grpSpPr>
        <p:sp>
          <p:nvSpPr>
            <p:cNvPr id="140" name="矩形 139">
              <a:extLst>
                <a:ext uri="{FF2B5EF4-FFF2-40B4-BE49-F238E27FC236}">
                  <a16:creationId xmlns:a16="http://schemas.microsoft.com/office/drawing/2014/main" id="{9FEC108F-21BD-4B6C-8227-9E5251E8FA01}"/>
                </a:ext>
              </a:extLst>
            </p:cNvPr>
            <p:cNvSpPr/>
            <p:nvPr/>
          </p:nvSpPr>
          <p:spPr>
            <a:xfrm>
              <a:off x="5718207" y="4762148"/>
              <a:ext cx="462054" cy="385555"/>
            </a:xfrm>
            <a:prstGeom prst="rect">
              <a:avLst/>
            </a:prstGeom>
            <a:gradFill rotWithShape="1">
              <a:gsLst>
                <a:gs pos="0">
                  <a:srgbClr val="A5A5A5">
                    <a:lumMod val="110000"/>
                    <a:satMod val="105000"/>
                    <a:tint val="67000"/>
                  </a:srgbClr>
                </a:gs>
                <a:gs pos="50000">
                  <a:srgbClr val="A5A5A5">
                    <a:lumMod val="105000"/>
                    <a:satMod val="103000"/>
                    <a:tint val="73000"/>
                  </a:srgbClr>
                </a:gs>
                <a:gs pos="100000">
                  <a:srgbClr val="A5A5A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1" name="文字方塊 237">
                  <a:extLst>
                    <a:ext uri="{FF2B5EF4-FFF2-40B4-BE49-F238E27FC236}">
                      <a16:creationId xmlns:a16="http://schemas.microsoft.com/office/drawing/2014/main" id="{1CB96246-4D96-4A0F-BF61-44F7AFF907A4}"/>
                    </a:ext>
                  </a:extLst>
                </p:cNvPr>
                <p:cNvSpPr txBox="1"/>
                <p:nvPr/>
              </p:nvSpPr>
              <p:spPr>
                <a:xfrm>
                  <a:off x="5686213" y="4717020"/>
                  <a:ext cx="572208" cy="38555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zh-TW" altLang="en-US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3,4</m:t>
                            </m:r>
                          </m:sub>
                        </m:sSub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238" name="文字方塊 237">
                  <a:extLst>
                    <a:ext uri="{FF2B5EF4-FFF2-40B4-BE49-F238E27FC236}">
                      <a16:creationId xmlns:a16="http://schemas.microsoft.com/office/drawing/2014/main" id="{1CB96246-4D96-4A0F-BF61-44F7AFF907A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6213" y="4717020"/>
                  <a:ext cx="572208" cy="385555"/>
                </a:xfrm>
                <a:prstGeom prst="rect">
                  <a:avLst/>
                </a:prstGeom>
                <a:blipFill>
                  <a:blip r:embed="rId39"/>
                  <a:stretch>
                    <a:fillRect l="-7447" r="-4255" b="-1111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42" name="群組 238">
            <a:extLst>
              <a:ext uri="{FF2B5EF4-FFF2-40B4-BE49-F238E27FC236}">
                <a16:creationId xmlns:a16="http://schemas.microsoft.com/office/drawing/2014/main" id="{A7EE5422-22FD-4F0F-969A-554BB277CF22}"/>
              </a:ext>
            </a:extLst>
          </p:cNvPr>
          <p:cNvGrpSpPr/>
          <p:nvPr/>
        </p:nvGrpSpPr>
        <p:grpSpPr>
          <a:xfrm>
            <a:off x="6170584" y="4330438"/>
            <a:ext cx="572208" cy="430683"/>
            <a:chOff x="5686213" y="4717020"/>
            <a:chExt cx="572208" cy="430683"/>
          </a:xfrm>
        </p:grpSpPr>
        <p:sp>
          <p:nvSpPr>
            <p:cNvPr id="143" name="矩形 142">
              <a:extLst>
                <a:ext uri="{FF2B5EF4-FFF2-40B4-BE49-F238E27FC236}">
                  <a16:creationId xmlns:a16="http://schemas.microsoft.com/office/drawing/2014/main" id="{40C01F55-AF96-4C52-A438-9C6615A9F9AC}"/>
                </a:ext>
              </a:extLst>
            </p:cNvPr>
            <p:cNvSpPr/>
            <p:nvPr/>
          </p:nvSpPr>
          <p:spPr>
            <a:xfrm>
              <a:off x="5718207" y="4762148"/>
              <a:ext cx="462054" cy="385555"/>
            </a:xfrm>
            <a:prstGeom prst="rect">
              <a:avLst/>
            </a:prstGeom>
            <a:gradFill rotWithShape="1">
              <a:gsLst>
                <a:gs pos="0">
                  <a:srgbClr val="A5A5A5">
                    <a:lumMod val="110000"/>
                    <a:satMod val="105000"/>
                    <a:tint val="67000"/>
                  </a:srgbClr>
                </a:gs>
                <a:gs pos="50000">
                  <a:srgbClr val="A5A5A5">
                    <a:lumMod val="105000"/>
                    <a:satMod val="103000"/>
                    <a:tint val="73000"/>
                  </a:srgbClr>
                </a:gs>
                <a:gs pos="100000">
                  <a:srgbClr val="A5A5A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4" name="文字方塊 240">
                  <a:extLst>
                    <a:ext uri="{FF2B5EF4-FFF2-40B4-BE49-F238E27FC236}">
                      <a16:creationId xmlns:a16="http://schemas.microsoft.com/office/drawing/2014/main" id="{B8A08B94-3F25-4E4B-89A5-928047E87147}"/>
                    </a:ext>
                  </a:extLst>
                </p:cNvPr>
                <p:cNvSpPr txBox="1"/>
                <p:nvPr/>
              </p:nvSpPr>
              <p:spPr>
                <a:xfrm>
                  <a:off x="5686213" y="4717020"/>
                  <a:ext cx="572208" cy="38555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zh-TW" altLang="en-US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4,1</m:t>
                            </m:r>
                          </m:sub>
                        </m:sSub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241" name="文字方塊 240">
                  <a:extLst>
                    <a:ext uri="{FF2B5EF4-FFF2-40B4-BE49-F238E27FC236}">
                      <a16:creationId xmlns:a16="http://schemas.microsoft.com/office/drawing/2014/main" id="{B8A08B94-3F25-4E4B-89A5-928047E8714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6213" y="4717020"/>
                  <a:ext cx="572208" cy="385555"/>
                </a:xfrm>
                <a:prstGeom prst="rect">
                  <a:avLst/>
                </a:prstGeom>
                <a:blipFill>
                  <a:blip r:embed="rId40"/>
                  <a:stretch>
                    <a:fillRect l="-7527" r="-5376" b="-937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45" name="群組 241">
            <a:extLst>
              <a:ext uri="{FF2B5EF4-FFF2-40B4-BE49-F238E27FC236}">
                <a16:creationId xmlns:a16="http://schemas.microsoft.com/office/drawing/2014/main" id="{E823225D-DA50-45A6-9BB1-E406D2E53BFB}"/>
              </a:ext>
            </a:extLst>
          </p:cNvPr>
          <p:cNvGrpSpPr/>
          <p:nvPr/>
        </p:nvGrpSpPr>
        <p:grpSpPr>
          <a:xfrm>
            <a:off x="6179293" y="4761121"/>
            <a:ext cx="572208" cy="430683"/>
            <a:chOff x="5686213" y="4717020"/>
            <a:chExt cx="572208" cy="430683"/>
          </a:xfrm>
        </p:grpSpPr>
        <p:sp>
          <p:nvSpPr>
            <p:cNvPr id="146" name="矩形 145">
              <a:extLst>
                <a:ext uri="{FF2B5EF4-FFF2-40B4-BE49-F238E27FC236}">
                  <a16:creationId xmlns:a16="http://schemas.microsoft.com/office/drawing/2014/main" id="{089B26F3-680F-4AD0-A978-45CFC2DACA09}"/>
                </a:ext>
              </a:extLst>
            </p:cNvPr>
            <p:cNvSpPr/>
            <p:nvPr/>
          </p:nvSpPr>
          <p:spPr>
            <a:xfrm>
              <a:off x="5718207" y="4762148"/>
              <a:ext cx="462054" cy="385555"/>
            </a:xfrm>
            <a:prstGeom prst="rect">
              <a:avLst/>
            </a:prstGeom>
            <a:gradFill rotWithShape="1">
              <a:gsLst>
                <a:gs pos="0">
                  <a:srgbClr val="A5A5A5">
                    <a:lumMod val="110000"/>
                    <a:satMod val="105000"/>
                    <a:tint val="67000"/>
                  </a:srgbClr>
                </a:gs>
                <a:gs pos="50000">
                  <a:srgbClr val="A5A5A5">
                    <a:lumMod val="105000"/>
                    <a:satMod val="103000"/>
                    <a:tint val="73000"/>
                  </a:srgbClr>
                </a:gs>
                <a:gs pos="100000">
                  <a:srgbClr val="A5A5A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7" name="文字方塊 243">
                  <a:extLst>
                    <a:ext uri="{FF2B5EF4-FFF2-40B4-BE49-F238E27FC236}">
                      <a16:creationId xmlns:a16="http://schemas.microsoft.com/office/drawing/2014/main" id="{7C45C3CF-1E04-4319-BA4B-1F73444D5AA0}"/>
                    </a:ext>
                  </a:extLst>
                </p:cNvPr>
                <p:cNvSpPr txBox="1"/>
                <p:nvPr/>
              </p:nvSpPr>
              <p:spPr>
                <a:xfrm>
                  <a:off x="5686213" y="4717020"/>
                  <a:ext cx="572208" cy="38555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zh-TW" altLang="en-US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4,2</m:t>
                            </m:r>
                          </m:sub>
                        </m:sSub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244" name="文字方塊 243">
                  <a:extLst>
                    <a:ext uri="{FF2B5EF4-FFF2-40B4-BE49-F238E27FC236}">
                      <a16:creationId xmlns:a16="http://schemas.microsoft.com/office/drawing/2014/main" id="{7C45C3CF-1E04-4319-BA4B-1F73444D5AA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6213" y="4717020"/>
                  <a:ext cx="572208" cy="385555"/>
                </a:xfrm>
                <a:prstGeom prst="rect">
                  <a:avLst/>
                </a:prstGeom>
                <a:blipFill>
                  <a:blip r:embed="rId41"/>
                  <a:stretch>
                    <a:fillRect l="-7447" r="-4255" b="-1111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48" name="群組 244">
            <a:extLst>
              <a:ext uri="{FF2B5EF4-FFF2-40B4-BE49-F238E27FC236}">
                <a16:creationId xmlns:a16="http://schemas.microsoft.com/office/drawing/2014/main" id="{DE4D1741-EBFA-439D-AA33-2A80E5D0E3B6}"/>
              </a:ext>
            </a:extLst>
          </p:cNvPr>
          <p:cNvGrpSpPr/>
          <p:nvPr/>
        </p:nvGrpSpPr>
        <p:grpSpPr>
          <a:xfrm>
            <a:off x="6179661" y="5194035"/>
            <a:ext cx="572208" cy="430683"/>
            <a:chOff x="5686213" y="4717020"/>
            <a:chExt cx="572208" cy="430683"/>
          </a:xfrm>
        </p:grpSpPr>
        <p:sp>
          <p:nvSpPr>
            <p:cNvPr id="149" name="矩形 148">
              <a:extLst>
                <a:ext uri="{FF2B5EF4-FFF2-40B4-BE49-F238E27FC236}">
                  <a16:creationId xmlns:a16="http://schemas.microsoft.com/office/drawing/2014/main" id="{F78DF670-D629-4416-8F10-CC31BEB0A8F3}"/>
                </a:ext>
              </a:extLst>
            </p:cNvPr>
            <p:cNvSpPr/>
            <p:nvPr/>
          </p:nvSpPr>
          <p:spPr>
            <a:xfrm>
              <a:off x="5718207" y="4762148"/>
              <a:ext cx="462054" cy="385555"/>
            </a:xfrm>
            <a:prstGeom prst="rect">
              <a:avLst/>
            </a:prstGeom>
            <a:gradFill rotWithShape="1">
              <a:gsLst>
                <a:gs pos="0">
                  <a:srgbClr val="A5A5A5">
                    <a:lumMod val="110000"/>
                    <a:satMod val="105000"/>
                    <a:tint val="67000"/>
                  </a:srgbClr>
                </a:gs>
                <a:gs pos="50000">
                  <a:srgbClr val="A5A5A5">
                    <a:lumMod val="105000"/>
                    <a:satMod val="103000"/>
                    <a:tint val="73000"/>
                  </a:srgbClr>
                </a:gs>
                <a:gs pos="100000">
                  <a:srgbClr val="A5A5A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0" name="文字方塊 246">
                  <a:extLst>
                    <a:ext uri="{FF2B5EF4-FFF2-40B4-BE49-F238E27FC236}">
                      <a16:creationId xmlns:a16="http://schemas.microsoft.com/office/drawing/2014/main" id="{8A6C3B5D-AC3C-45C3-A70F-57BB03D97937}"/>
                    </a:ext>
                  </a:extLst>
                </p:cNvPr>
                <p:cNvSpPr txBox="1"/>
                <p:nvPr/>
              </p:nvSpPr>
              <p:spPr>
                <a:xfrm>
                  <a:off x="5686213" y="4717020"/>
                  <a:ext cx="572208" cy="38555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zh-TW" altLang="en-US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4,3</m:t>
                            </m:r>
                          </m:sub>
                        </m:sSub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247" name="文字方塊 246">
                  <a:extLst>
                    <a:ext uri="{FF2B5EF4-FFF2-40B4-BE49-F238E27FC236}">
                      <a16:creationId xmlns:a16="http://schemas.microsoft.com/office/drawing/2014/main" id="{8A6C3B5D-AC3C-45C3-A70F-57BB03D9793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6213" y="4717020"/>
                  <a:ext cx="572208" cy="385555"/>
                </a:xfrm>
                <a:prstGeom prst="rect">
                  <a:avLst/>
                </a:prstGeom>
                <a:blipFill>
                  <a:blip r:embed="rId42"/>
                  <a:stretch>
                    <a:fillRect l="-6383" r="-4255" b="-1111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51" name="群組 247">
            <a:extLst>
              <a:ext uri="{FF2B5EF4-FFF2-40B4-BE49-F238E27FC236}">
                <a16:creationId xmlns:a16="http://schemas.microsoft.com/office/drawing/2014/main" id="{3210AE8C-4962-4B5C-95CB-7588EA511410}"/>
              </a:ext>
            </a:extLst>
          </p:cNvPr>
          <p:cNvGrpSpPr/>
          <p:nvPr/>
        </p:nvGrpSpPr>
        <p:grpSpPr>
          <a:xfrm>
            <a:off x="6179997" y="5622261"/>
            <a:ext cx="572208" cy="430683"/>
            <a:chOff x="5686213" y="4717020"/>
            <a:chExt cx="572208" cy="430683"/>
          </a:xfrm>
        </p:grpSpPr>
        <p:sp>
          <p:nvSpPr>
            <p:cNvPr id="152" name="矩形 151">
              <a:extLst>
                <a:ext uri="{FF2B5EF4-FFF2-40B4-BE49-F238E27FC236}">
                  <a16:creationId xmlns:a16="http://schemas.microsoft.com/office/drawing/2014/main" id="{8D260FF3-FAB1-46CA-B9E9-34941DC3941A}"/>
                </a:ext>
              </a:extLst>
            </p:cNvPr>
            <p:cNvSpPr/>
            <p:nvPr/>
          </p:nvSpPr>
          <p:spPr>
            <a:xfrm>
              <a:off x="5718207" y="4762148"/>
              <a:ext cx="462054" cy="385555"/>
            </a:xfrm>
            <a:prstGeom prst="rect">
              <a:avLst/>
            </a:prstGeom>
            <a:gradFill rotWithShape="1">
              <a:gsLst>
                <a:gs pos="0">
                  <a:srgbClr val="A5A5A5">
                    <a:lumMod val="110000"/>
                    <a:satMod val="105000"/>
                    <a:tint val="67000"/>
                  </a:srgbClr>
                </a:gs>
                <a:gs pos="50000">
                  <a:srgbClr val="A5A5A5">
                    <a:lumMod val="105000"/>
                    <a:satMod val="103000"/>
                    <a:tint val="73000"/>
                  </a:srgbClr>
                </a:gs>
                <a:gs pos="100000">
                  <a:srgbClr val="A5A5A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3" name="文字方塊 249">
                  <a:extLst>
                    <a:ext uri="{FF2B5EF4-FFF2-40B4-BE49-F238E27FC236}">
                      <a16:creationId xmlns:a16="http://schemas.microsoft.com/office/drawing/2014/main" id="{61C14693-DD39-414B-B523-393F92E9B13D}"/>
                    </a:ext>
                  </a:extLst>
                </p:cNvPr>
                <p:cNvSpPr txBox="1"/>
                <p:nvPr/>
              </p:nvSpPr>
              <p:spPr>
                <a:xfrm>
                  <a:off x="5686213" y="4717020"/>
                  <a:ext cx="572208" cy="38555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zh-TW" altLang="en-US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4,4</m:t>
                            </m:r>
                          </m:sub>
                        </m:sSub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250" name="文字方塊 249">
                  <a:extLst>
                    <a:ext uri="{FF2B5EF4-FFF2-40B4-BE49-F238E27FC236}">
                      <a16:creationId xmlns:a16="http://schemas.microsoft.com/office/drawing/2014/main" id="{61C14693-DD39-414B-B523-393F92E9B1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6213" y="4717020"/>
                  <a:ext cx="572208" cy="385555"/>
                </a:xfrm>
                <a:prstGeom prst="rect">
                  <a:avLst/>
                </a:prstGeom>
                <a:blipFill>
                  <a:blip r:embed="rId43"/>
                  <a:stretch>
                    <a:fillRect l="-6383" r="-4255" b="-937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文字方塊 250">
                <a:extLst>
                  <a:ext uri="{FF2B5EF4-FFF2-40B4-BE49-F238E27FC236}">
                    <a16:creationId xmlns:a16="http://schemas.microsoft.com/office/drawing/2014/main" id="{C729E611-09CE-4D71-864B-3B3D2D9CB42B}"/>
                  </a:ext>
                </a:extLst>
              </p:cNvPr>
              <p:cNvSpPr txBox="1"/>
              <p:nvPr/>
            </p:nvSpPr>
            <p:spPr>
              <a:xfrm>
                <a:off x="7556965" y="6057246"/>
                <a:ext cx="334322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p>
                          <m:r>
                            <a:rPr kumimoji="0" lang="en-US" altLang="zh-TW" sz="2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kumimoji="0" lang="zh-TW" altLang="en-US" sz="2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154" name="文字方塊 250">
                <a:extLst>
                  <a:ext uri="{FF2B5EF4-FFF2-40B4-BE49-F238E27FC236}">
                    <a16:creationId xmlns:a16="http://schemas.microsoft.com/office/drawing/2014/main" id="{C729E611-09CE-4D71-864B-3B3D2D9CB4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6965" y="6057246"/>
                <a:ext cx="334322" cy="430887"/>
              </a:xfrm>
              <a:prstGeom prst="rect">
                <a:avLst/>
              </a:prstGeom>
              <a:blipFill>
                <a:blip r:embed="rId44"/>
                <a:stretch>
                  <a:fillRect r="-254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文字方塊 251">
                <a:extLst>
                  <a:ext uri="{FF2B5EF4-FFF2-40B4-BE49-F238E27FC236}">
                    <a16:creationId xmlns:a16="http://schemas.microsoft.com/office/drawing/2014/main" id="{EB7F88C0-EE68-4D14-B4AA-E3CB51899DFF}"/>
                  </a:ext>
                </a:extLst>
              </p:cNvPr>
              <p:cNvSpPr txBox="1"/>
              <p:nvPr/>
            </p:nvSpPr>
            <p:spPr>
              <a:xfrm>
                <a:off x="5448261" y="6057245"/>
                <a:ext cx="334322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TW" sz="28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kumimoji="0" lang="zh-TW" altLang="en-US" sz="2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155" name="文字方塊 251">
                <a:extLst>
                  <a:ext uri="{FF2B5EF4-FFF2-40B4-BE49-F238E27FC236}">
                    <a16:creationId xmlns:a16="http://schemas.microsoft.com/office/drawing/2014/main" id="{EB7F88C0-EE68-4D14-B4AA-E3CB51899D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8261" y="6057245"/>
                <a:ext cx="334322" cy="430887"/>
              </a:xfrm>
              <a:prstGeom prst="rect">
                <a:avLst/>
              </a:prstGeom>
              <a:blipFill>
                <a:blip r:embed="rId4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文字方塊 252">
                <a:extLst>
                  <a:ext uri="{FF2B5EF4-FFF2-40B4-BE49-F238E27FC236}">
                    <a16:creationId xmlns:a16="http://schemas.microsoft.com/office/drawing/2014/main" id="{90FE3C2C-8697-4DAD-AC8F-B8D4A0596BF4}"/>
                  </a:ext>
                </a:extLst>
              </p:cNvPr>
              <p:cNvSpPr txBox="1"/>
              <p:nvPr/>
            </p:nvSpPr>
            <p:spPr>
              <a:xfrm>
                <a:off x="8816938" y="5565712"/>
                <a:ext cx="334322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TW" sz="28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kumimoji="0" lang="zh-TW" altLang="en-US" sz="2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156" name="文字方塊 252">
                <a:extLst>
                  <a:ext uri="{FF2B5EF4-FFF2-40B4-BE49-F238E27FC236}">
                    <a16:creationId xmlns:a16="http://schemas.microsoft.com/office/drawing/2014/main" id="{90FE3C2C-8697-4DAD-AC8F-B8D4A0596B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6938" y="5565712"/>
                <a:ext cx="334322" cy="430887"/>
              </a:xfrm>
              <a:prstGeom prst="rect">
                <a:avLst/>
              </a:prstGeom>
              <a:blipFill>
                <a:blip r:embed="rId4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7" name="群組 253">
            <a:extLst>
              <a:ext uri="{FF2B5EF4-FFF2-40B4-BE49-F238E27FC236}">
                <a16:creationId xmlns:a16="http://schemas.microsoft.com/office/drawing/2014/main" id="{65B421E7-A40D-4237-80D9-456A64F73CB4}"/>
              </a:ext>
            </a:extLst>
          </p:cNvPr>
          <p:cNvGrpSpPr/>
          <p:nvPr/>
        </p:nvGrpSpPr>
        <p:grpSpPr>
          <a:xfrm>
            <a:off x="8939075" y="4980892"/>
            <a:ext cx="715161" cy="540000"/>
            <a:chOff x="7174951" y="3803115"/>
            <a:chExt cx="715161" cy="540000"/>
          </a:xfrm>
        </p:grpSpPr>
        <p:sp>
          <p:nvSpPr>
            <p:cNvPr id="158" name="矩形 157">
              <a:extLst>
                <a:ext uri="{FF2B5EF4-FFF2-40B4-BE49-F238E27FC236}">
                  <a16:creationId xmlns:a16="http://schemas.microsoft.com/office/drawing/2014/main" id="{8C8882ED-7465-4F2E-B6FE-025CCFBC001B}"/>
                </a:ext>
              </a:extLst>
            </p:cNvPr>
            <p:cNvSpPr/>
            <p:nvPr/>
          </p:nvSpPr>
          <p:spPr>
            <a:xfrm>
              <a:off x="7356436" y="3803115"/>
              <a:ext cx="288000" cy="540000"/>
            </a:xfrm>
            <a:prstGeom prst="rect">
              <a:avLst/>
            </a:prstGeom>
            <a:gradFill rotWithShape="1">
              <a:gsLst>
                <a:gs pos="0">
                  <a:srgbClr val="ED7D31">
                    <a:lumMod val="110000"/>
                    <a:satMod val="105000"/>
                    <a:tint val="67000"/>
                  </a:srgbClr>
                </a:gs>
                <a:gs pos="50000">
                  <a:srgbClr val="ED7D31">
                    <a:lumMod val="105000"/>
                    <a:satMod val="103000"/>
                    <a:tint val="73000"/>
                  </a:srgbClr>
                </a:gs>
                <a:gs pos="100000">
                  <a:srgbClr val="ED7D31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ED7D3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9" name="文字方塊 255">
                  <a:extLst>
                    <a:ext uri="{FF2B5EF4-FFF2-40B4-BE49-F238E27FC236}">
                      <a16:creationId xmlns:a16="http://schemas.microsoft.com/office/drawing/2014/main" id="{8AE6D7F6-C5BB-46B5-B600-D5C3C53A58FD}"/>
                    </a:ext>
                  </a:extLst>
                </p:cNvPr>
                <p:cNvSpPr txBox="1"/>
                <p:nvPr/>
              </p:nvSpPr>
              <p:spPr>
                <a:xfrm>
                  <a:off x="7174951" y="3850932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256" name="文字方塊 255">
                  <a:extLst>
                    <a:ext uri="{FF2B5EF4-FFF2-40B4-BE49-F238E27FC236}">
                      <a16:creationId xmlns:a16="http://schemas.microsoft.com/office/drawing/2014/main" id="{8AE6D7F6-C5BB-46B5-B600-D5C3C53A58F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74951" y="3850932"/>
                  <a:ext cx="715161" cy="461665"/>
                </a:xfrm>
                <a:prstGeom prst="rect">
                  <a:avLst/>
                </a:prstGeom>
                <a:blipFill>
                  <a:blip r:embed="rId47"/>
                  <a:stretch>
                    <a:fillRect b="-921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60" name="群組 256">
            <a:extLst>
              <a:ext uri="{FF2B5EF4-FFF2-40B4-BE49-F238E27FC236}">
                <a16:creationId xmlns:a16="http://schemas.microsoft.com/office/drawing/2014/main" id="{B0CCADAD-91A1-46D6-BBD5-6D7070B7C3F7}"/>
              </a:ext>
            </a:extLst>
          </p:cNvPr>
          <p:cNvGrpSpPr/>
          <p:nvPr/>
        </p:nvGrpSpPr>
        <p:grpSpPr>
          <a:xfrm>
            <a:off x="9393960" y="4988256"/>
            <a:ext cx="715161" cy="540000"/>
            <a:chOff x="7174951" y="3803115"/>
            <a:chExt cx="715161" cy="540000"/>
          </a:xfrm>
        </p:grpSpPr>
        <p:sp>
          <p:nvSpPr>
            <p:cNvPr id="161" name="矩形 160">
              <a:extLst>
                <a:ext uri="{FF2B5EF4-FFF2-40B4-BE49-F238E27FC236}">
                  <a16:creationId xmlns:a16="http://schemas.microsoft.com/office/drawing/2014/main" id="{69884CDC-7394-4014-A848-239957B6BBD1}"/>
                </a:ext>
              </a:extLst>
            </p:cNvPr>
            <p:cNvSpPr/>
            <p:nvPr/>
          </p:nvSpPr>
          <p:spPr>
            <a:xfrm>
              <a:off x="7356436" y="3803115"/>
              <a:ext cx="288000" cy="540000"/>
            </a:xfrm>
            <a:prstGeom prst="rect">
              <a:avLst/>
            </a:prstGeom>
            <a:gradFill rotWithShape="1">
              <a:gsLst>
                <a:gs pos="0">
                  <a:srgbClr val="ED7D31">
                    <a:lumMod val="110000"/>
                    <a:satMod val="105000"/>
                    <a:tint val="67000"/>
                  </a:srgbClr>
                </a:gs>
                <a:gs pos="50000">
                  <a:srgbClr val="ED7D31">
                    <a:lumMod val="105000"/>
                    <a:satMod val="103000"/>
                    <a:tint val="73000"/>
                  </a:srgbClr>
                </a:gs>
                <a:gs pos="100000">
                  <a:srgbClr val="ED7D31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ED7D3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2" name="文字方塊 258">
                  <a:extLst>
                    <a:ext uri="{FF2B5EF4-FFF2-40B4-BE49-F238E27FC236}">
                      <a16:creationId xmlns:a16="http://schemas.microsoft.com/office/drawing/2014/main" id="{D10EC73F-CAB7-4A6B-B5C2-B8ADAFBD07B0}"/>
                    </a:ext>
                  </a:extLst>
                </p:cNvPr>
                <p:cNvSpPr txBox="1"/>
                <p:nvPr/>
              </p:nvSpPr>
              <p:spPr>
                <a:xfrm>
                  <a:off x="7174951" y="3850932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259" name="文字方塊 258">
                  <a:extLst>
                    <a:ext uri="{FF2B5EF4-FFF2-40B4-BE49-F238E27FC236}">
                      <a16:creationId xmlns:a16="http://schemas.microsoft.com/office/drawing/2014/main" id="{D10EC73F-CAB7-4A6B-B5C2-B8ADAFBD07B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74951" y="3850932"/>
                  <a:ext cx="715161" cy="461665"/>
                </a:xfrm>
                <a:prstGeom prst="rect">
                  <a:avLst/>
                </a:prstGeom>
                <a:blipFill>
                  <a:blip r:embed="rId48"/>
                  <a:stretch>
                    <a:fillRect b="-10526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63" name="箭號: 向右 8">
            <a:extLst>
              <a:ext uri="{FF2B5EF4-FFF2-40B4-BE49-F238E27FC236}">
                <a16:creationId xmlns:a16="http://schemas.microsoft.com/office/drawing/2014/main" id="{CDF6358C-1B64-4397-BD23-23BAD4969642}"/>
              </a:ext>
            </a:extLst>
          </p:cNvPr>
          <p:cNvSpPr/>
          <p:nvPr/>
        </p:nvSpPr>
        <p:spPr>
          <a:xfrm flipH="1">
            <a:off x="3855101" y="4849390"/>
            <a:ext cx="515279" cy="693120"/>
          </a:xfrm>
          <a:prstGeom prst="rightArrow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grpSp>
        <p:nvGrpSpPr>
          <p:cNvPr id="164" name="群組 259">
            <a:extLst>
              <a:ext uri="{FF2B5EF4-FFF2-40B4-BE49-F238E27FC236}">
                <a16:creationId xmlns:a16="http://schemas.microsoft.com/office/drawing/2014/main" id="{4D731875-22A8-4404-BD13-2B29959EBBAF}"/>
              </a:ext>
            </a:extLst>
          </p:cNvPr>
          <p:cNvGrpSpPr/>
          <p:nvPr/>
        </p:nvGrpSpPr>
        <p:grpSpPr>
          <a:xfrm>
            <a:off x="1488638" y="4276119"/>
            <a:ext cx="565090" cy="430683"/>
            <a:chOff x="5686213" y="4717020"/>
            <a:chExt cx="565090" cy="430683"/>
          </a:xfrm>
        </p:grpSpPr>
        <p:sp>
          <p:nvSpPr>
            <p:cNvPr id="165" name="矩形 164">
              <a:extLst>
                <a:ext uri="{FF2B5EF4-FFF2-40B4-BE49-F238E27FC236}">
                  <a16:creationId xmlns:a16="http://schemas.microsoft.com/office/drawing/2014/main" id="{27D03E16-0745-4C61-99BB-CF4D59FFFA90}"/>
                </a:ext>
              </a:extLst>
            </p:cNvPr>
            <p:cNvSpPr/>
            <p:nvPr/>
          </p:nvSpPr>
          <p:spPr>
            <a:xfrm>
              <a:off x="5718207" y="4762148"/>
              <a:ext cx="462054" cy="385555"/>
            </a:xfrm>
            <a:prstGeom prst="rect">
              <a:avLst/>
            </a:prstGeom>
            <a:gradFill rotWithShape="1">
              <a:gsLst>
                <a:gs pos="0">
                  <a:srgbClr val="A5A5A5">
                    <a:lumMod val="110000"/>
                    <a:satMod val="105000"/>
                    <a:tint val="67000"/>
                  </a:srgbClr>
                </a:gs>
                <a:gs pos="50000">
                  <a:srgbClr val="A5A5A5">
                    <a:lumMod val="105000"/>
                    <a:satMod val="103000"/>
                    <a:tint val="73000"/>
                  </a:srgbClr>
                </a:gs>
                <a:gs pos="100000">
                  <a:srgbClr val="A5A5A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6" name="文字方塊 261">
                  <a:extLst>
                    <a:ext uri="{FF2B5EF4-FFF2-40B4-BE49-F238E27FC236}">
                      <a16:creationId xmlns:a16="http://schemas.microsoft.com/office/drawing/2014/main" id="{2230713A-0279-4B8B-8AF5-074BAFA77D8E}"/>
                    </a:ext>
                  </a:extLst>
                </p:cNvPr>
                <p:cNvSpPr txBox="1"/>
                <p:nvPr/>
              </p:nvSpPr>
              <p:spPr>
                <a:xfrm>
                  <a:off x="5686213" y="4717020"/>
                  <a:ext cx="565090" cy="38555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kumimoji="0" lang="zh-TW" altLang="en-US" sz="24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kumimoji="0" lang="zh-TW" altLang="en-US" sz="24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1,1</m:t>
                            </m:r>
                          </m:sub>
                        </m:sSub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262" name="文字方塊 261">
                  <a:extLst>
                    <a:ext uri="{FF2B5EF4-FFF2-40B4-BE49-F238E27FC236}">
                      <a16:creationId xmlns:a16="http://schemas.microsoft.com/office/drawing/2014/main" id="{2230713A-0279-4B8B-8AF5-074BAFA77D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6213" y="4717020"/>
                  <a:ext cx="565090" cy="385555"/>
                </a:xfrm>
                <a:prstGeom prst="rect">
                  <a:avLst/>
                </a:prstGeom>
                <a:blipFill>
                  <a:blip r:embed="rId49"/>
                  <a:stretch>
                    <a:fillRect l="-6452" t="-14063" r="-26882" b="-937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67" name="群組 262">
            <a:extLst>
              <a:ext uri="{FF2B5EF4-FFF2-40B4-BE49-F238E27FC236}">
                <a16:creationId xmlns:a16="http://schemas.microsoft.com/office/drawing/2014/main" id="{1017C076-CB95-4C23-96D8-2D1C84883D37}"/>
              </a:ext>
            </a:extLst>
          </p:cNvPr>
          <p:cNvGrpSpPr/>
          <p:nvPr/>
        </p:nvGrpSpPr>
        <p:grpSpPr>
          <a:xfrm>
            <a:off x="1497347" y="4706802"/>
            <a:ext cx="565091" cy="430683"/>
            <a:chOff x="5686213" y="4717020"/>
            <a:chExt cx="565091" cy="430683"/>
          </a:xfrm>
        </p:grpSpPr>
        <p:sp>
          <p:nvSpPr>
            <p:cNvPr id="168" name="矩形 167">
              <a:extLst>
                <a:ext uri="{FF2B5EF4-FFF2-40B4-BE49-F238E27FC236}">
                  <a16:creationId xmlns:a16="http://schemas.microsoft.com/office/drawing/2014/main" id="{6130DA64-729C-47F4-8D7B-60C738C5A882}"/>
                </a:ext>
              </a:extLst>
            </p:cNvPr>
            <p:cNvSpPr/>
            <p:nvPr/>
          </p:nvSpPr>
          <p:spPr>
            <a:xfrm>
              <a:off x="5718207" y="4762148"/>
              <a:ext cx="462054" cy="385555"/>
            </a:xfrm>
            <a:prstGeom prst="rect">
              <a:avLst/>
            </a:prstGeom>
            <a:gradFill rotWithShape="1">
              <a:gsLst>
                <a:gs pos="0">
                  <a:srgbClr val="A5A5A5">
                    <a:lumMod val="110000"/>
                    <a:satMod val="105000"/>
                    <a:tint val="67000"/>
                  </a:srgbClr>
                </a:gs>
                <a:gs pos="50000">
                  <a:srgbClr val="A5A5A5">
                    <a:lumMod val="105000"/>
                    <a:satMod val="103000"/>
                    <a:tint val="73000"/>
                  </a:srgbClr>
                </a:gs>
                <a:gs pos="100000">
                  <a:srgbClr val="A5A5A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9" name="文字方塊 264">
                  <a:extLst>
                    <a:ext uri="{FF2B5EF4-FFF2-40B4-BE49-F238E27FC236}">
                      <a16:creationId xmlns:a16="http://schemas.microsoft.com/office/drawing/2014/main" id="{8ABCA2F8-E407-47F4-B7EA-FA62F8BE3F9B}"/>
                    </a:ext>
                  </a:extLst>
                </p:cNvPr>
                <p:cNvSpPr txBox="1"/>
                <p:nvPr/>
              </p:nvSpPr>
              <p:spPr>
                <a:xfrm>
                  <a:off x="5686213" y="4717020"/>
                  <a:ext cx="565091" cy="38555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kumimoji="0" lang="zh-TW" altLang="en-US" sz="24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kumimoji="0" lang="zh-TW" altLang="en-US" sz="24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1,2</m:t>
                            </m:r>
                          </m:sub>
                        </m:sSub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265" name="文字方塊 264">
                  <a:extLst>
                    <a:ext uri="{FF2B5EF4-FFF2-40B4-BE49-F238E27FC236}">
                      <a16:creationId xmlns:a16="http://schemas.microsoft.com/office/drawing/2014/main" id="{8ABCA2F8-E407-47F4-B7EA-FA62F8BE3F9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6213" y="4717020"/>
                  <a:ext cx="565091" cy="385555"/>
                </a:xfrm>
                <a:prstGeom prst="rect">
                  <a:avLst/>
                </a:prstGeom>
                <a:blipFill>
                  <a:blip r:embed="rId50"/>
                  <a:stretch>
                    <a:fillRect l="-7527" t="-14286" r="-25806" b="-1111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70" name="群組 265">
            <a:extLst>
              <a:ext uri="{FF2B5EF4-FFF2-40B4-BE49-F238E27FC236}">
                <a16:creationId xmlns:a16="http://schemas.microsoft.com/office/drawing/2014/main" id="{DDF842BA-8BEB-461B-9328-DFEAD4D70A82}"/>
              </a:ext>
            </a:extLst>
          </p:cNvPr>
          <p:cNvGrpSpPr/>
          <p:nvPr/>
        </p:nvGrpSpPr>
        <p:grpSpPr>
          <a:xfrm>
            <a:off x="1497715" y="5139716"/>
            <a:ext cx="565091" cy="430683"/>
            <a:chOff x="5686213" y="4717020"/>
            <a:chExt cx="565091" cy="430683"/>
          </a:xfrm>
        </p:grpSpPr>
        <p:sp>
          <p:nvSpPr>
            <p:cNvPr id="171" name="矩形 170">
              <a:extLst>
                <a:ext uri="{FF2B5EF4-FFF2-40B4-BE49-F238E27FC236}">
                  <a16:creationId xmlns:a16="http://schemas.microsoft.com/office/drawing/2014/main" id="{F2F03E4D-6A71-485E-81C8-B1E118AFF55F}"/>
                </a:ext>
              </a:extLst>
            </p:cNvPr>
            <p:cNvSpPr/>
            <p:nvPr/>
          </p:nvSpPr>
          <p:spPr>
            <a:xfrm>
              <a:off x="5718207" y="4762148"/>
              <a:ext cx="462054" cy="385555"/>
            </a:xfrm>
            <a:prstGeom prst="rect">
              <a:avLst/>
            </a:prstGeom>
            <a:gradFill rotWithShape="1">
              <a:gsLst>
                <a:gs pos="0">
                  <a:srgbClr val="A5A5A5">
                    <a:lumMod val="110000"/>
                    <a:satMod val="105000"/>
                    <a:tint val="67000"/>
                  </a:srgbClr>
                </a:gs>
                <a:gs pos="50000">
                  <a:srgbClr val="A5A5A5">
                    <a:lumMod val="105000"/>
                    <a:satMod val="103000"/>
                    <a:tint val="73000"/>
                  </a:srgbClr>
                </a:gs>
                <a:gs pos="100000">
                  <a:srgbClr val="A5A5A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2" name="文字方塊 267">
                  <a:extLst>
                    <a:ext uri="{FF2B5EF4-FFF2-40B4-BE49-F238E27FC236}">
                      <a16:creationId xmlns:a16="http://schemas.microsoft.com/office/drawing/2014/main" id="{9A81DEB5-1607-41A9-B458-055E57B6C851}"/>
                    </a:ext>
                  </a:extLst>
                </p:cNvPr>
                <p:cNvSpPr txBox="1"/>
                <p:nvPr/>
              </p:nvSpPr>
              <p:spPr>
                <a:xfrm>
                  <a:off x="5686213" y="4717020"/>
                  <a:ext cx="565091" cy="38555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kumimoji="0" lang="zh-TW" altLang="en-US" sz="24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kumimoji="0" lang="zh-TW" altLang="en-US" sz="24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1,3</m:t>
                            </m:r>
                          </m:sub>
                        </m:sSub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268" name="文字方塊 267">
                  <a:extLst>
                    <a:ext uri="{FF2B5EF4-FFF2-40B4-BE49-F238E27FC236}">
                      <a16:creationId xmlns:a16="http://schemas.microsoft.com/office/drawing/2014/main" id="{9A81DEB5-1607-41A9-B458-055E57B6C85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6213" y="4717020"/>
                  <a:ext cx="565091" cy="385555"/>
                </a:xfrm>
                <a:prstGeom prst="rect">
                  <a:avLst/>
                </a:prstGeom>
                <a:blipFill>
                  <a:blip r:embed="rId51"/>
                  <a:stretch>
                    <a:fillRect l="-7527" t="-14286" r="-25806" b="-1111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73" name="群組 268">
            <a:extLst>
              <a:ext uri="{FF2B5EF4-FFF2-40B4-BE49-F238E27FC236}">
                <a16:creationId xmlns:a16="http://schemas.microsoft.com/office/drawing/2014/main" id="{920F006B-9365-4C68-9C11-782EA435D651}"/>
              </a:ext>
            </a:extLst>
          </p:cNvPr>
          <p:cNvGrpSpPr/>
          <p:nvPr/>
        </p:nvGrpSpPr>
        <p:grpSpPr>
          <a:xfrm>
            <a:off x="1498051" y="5567942"/>
            <a:ext cx="565091" cy="430683"/>
            <a:chOff x="5686213" y="4717020"/>
            <a:chExt cx="565091" cy="430683"/>
          </a:xfrm>
        </p:grpSpPr>
        <p:sp>
          <p:nvSpPr>
            <p:cNvPr id="174" name="矩形 173">
              <a:extLst>
                <a:ext uri="{FF2B5EF4-FFF2-40B4-BE49-F238E27FC236}">
                  <a16:creationId xmlns:a16="http://schemas.microsoft.com/office/drawing/2014/main" id="{6A52DFFF-40C2-40C5-9EDD-C19772FF2121}"/>
                </a:ext>
              </a:extLst>
            </p:cNvPr>
            <p:cNvSpPr/>
            <p:nvPr/>
          </p:nvSpPr>
          <p:spPr>
            <a:xfrm>
              <a:off x="5718207" y="4762148"/>
              <a:ext cx="462054" cy="385555"/>
            </a:xfrm>
            <a:prstGeom prst="rect">
              <a:avLst/>
            </a:prstGeom>
            <a:gradFill rotWithShape="1">
              <a:gsLst>
                <a:gs pos="0">
                  <a:srgbClr val="A5A5A5">
                    <a:lumMod val="110000"/>
                    <a:satMod val="105000"/>
                    <a:tint val="67000"/>
                  </a:srgbClr>
                </a:gs>
                <a:gs pos="50000">
                  <a:srgbClr val="A5A5A5">
                    <a:lumMod val="105000"/>
                    <a:satMod val="103000"/>
                    <a:tint val="73000"/>
                  </a:srgbClr>
                </a:gs>
                <a:gs pos="100000">
                  <a:srgbClr val="A5A5A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5" name="文字方塊 270">
                  <a:extLst>
                    <a:ext uri="{FF2B5EF4-FFF2-40B4-BE49-F238E27FC236}">
                      <a16:creationId xmlns:a16="http://schemas.microsoft.com/office/drawing/2014/main" id="{0B818BFE-7F88-4294-A527-966D7E4869E2}"/>
                    </a:ext>
                  </a:extLst>
                </p:cNvPr>
                <p:cNvSpPr txBox="1"/>
                <p:nvPr/>
              </p:nvSpPr>
              <p:spPr>
                <a:xfrm>
                  <a:off x="5686213" y="4717020"/>
                  <a:ext cx="565091" cy="38555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kumimoji="0" lang="zh-TW" altLang="en-US" sz="24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kumimoji="0" lang="zh-TW" altLang="en-US" sz="24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1,4</m:t>
                            </m:r>
                          </m:sub>
                        </m:sSub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271" name="文字方塊 270">
                  <a:extLst>
                    <a:ext uri="{FF2B5EF4-FFF2-40B4-BE49-F238E27FC236}">
                      <a16:creationId xmlns:a16="http://schemas.microsoft.com/office/drawing/2014/main" id="{0B818BFE-7F88-4294-A527-966D7E4869E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6213" y="4717020"/>
                  <a:ext cx="565091" cy="385555"/>
                </a:xfrm>
                <a:prstGeom prst="rect">
                  <a:avLst/>
                </a:prstGeom>
                <a:blipFill>
                  <a:blip r:embed="rId52"/>
                  <a:stretch>
                    <a:fillRect l="-6452" t="-14063" r="-26882" b="-937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76" name="群組 271">
            <a:extLst>
              <a:ext uri="{FF2B5EF4-FFF2-40B4-BE49-F238E27FC236}">
                <a16:creationId xmlns:a16="http://schemas.microsoft.com/office/drawing/2014/main" id="{26FB575F-7BB2-4F74-893E-75E2245053D9}"/>
              </a:ext>
            </a:extLst>
          </p:cNvPr>
          <p:cNvGrpSpPr/>
          <p:nvPr/>
        </p:nvGrpSpPr>
        <p:grpSpPr>
          <a:xfrm>
            <a:off x="2061745" y="4291013"/>
            <a:ext cx="572208" cy="430683"/>
            <a:chOff x="5686213" y="4717020"/>
            <a:chExt cx="572208" cy="430683"/>
          </a:xfrm>
        </p:grpSpPr>
        <p:sp>
          <p:nvSpPr>
            <p:cNvPr id="177" name="矩形 176">
              <a:extLst>
                <a:ext uri="{FF2B5EF4-FFF2-40B4-BE49-F238E27FC236}">
                  <a16:creationId xmlns:a16="http://schemas.microsoft.com/office/drawing/2014/main" id="{B9E20F3C-6B2E-4B69-BE07-BC8DF1223272}"/>
                </a:ext>
              </a:extLst>
            </p:cNvPr>
            <p:cNvSpPr/>
            <p:nvPr/>
          </p:nvSpPr>
          <p:spPr>
            <a:xfrm>
              <a:off x="5718207" y="4762148"/>
              <a:ext cx="462054" cy="385555"/>
            </a:xfrm>
            <a:prstGeom prst="rect">
              <a:avLst/>
            </a:prstGeom>
            <a:gradFill rotWithShape="1">
              <a:gsLst>
                <a:gs pos="0">
                  <a:srgbClr val="A5A5A5">
                    <a:lumMod val="110000"/>
                    <a:satMod val="105000"/>
                    <a:tint val="67000"/>
                  </a:srgbClr>
                </a:gs>
                <a:gs pos="50000">
                  <a:srgbClr val="A5A5A5">
                    <a:lumMod val="105000"/>
                    <a:satMod val="103000"/>
                    <a:tint val="73000"/>
                  </a:srgbClr>
                </a:gs>
                <a:gs pos="100000">
                  <a:srgbClr val="A5A5A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8" name="文字方塊 273">
                  <a:extLst>
                    <a:ext uri="{FF2B5EF4-FFF2-40B4-BE49-F238E27FC236}">
                      <a16:creationId xmlns:a16="http://schemas.microsoft.com/office/drawing/2014/main" id="{88F6A0E3-EE5E-4D13-B172-9CDA97593E43}"/>
                    </a:ext>
                  </a:extLst>
                </p:cNvPr>
                <p:cNvSpPr txBox="1"/>
                <p:nvPr/>
              </p:nvSpPr>
              <p:spPr>
                <a:xfrm>
                  <a:off x="5686213" y="4717020"/>
                  <a:ext cx="572208" cy="38555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kumimoji="0" lang="zh-TW" altLang="en-US" sz="24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kumimoji="0" lang="zh-TW" altLang="en-US" sz="24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2,1</m:t>
                            </m:r>
                          </m:sub>
                        </m:sSub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274" name="文字方塊 273">
                  <a:extLst>
                    <a:ext uri="{FF2B5EF4-FFF2-40B4-BE49-F238E27FC236}">
                      <a16:creationId xmlns:a16="http://schemas.microsoft.com/office/drawing/2014/main" id="{88F6A0E3-EE5E-4D13-B172-9CDA97593E4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6213" y="4717020"/>
                  <a:ext cx="572208" cy="385555"/>
                </a:xfrm>
                <a:prstGeom prst="rect">
                  <a:avLst/>
                </a:prstGeom>
                <a:blipFill>
                  <a:blip r:embed="rId53"/>
                  <a:stretch>
                    <a:fillRect l="-6383" t="-15873" r="-25532" b="-1111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79" name="群組 274">
            <a:extLst>
              <a:ext uri="{FF2B5EF4-FFF2-40B4-BE49-F238E27FC236}">
                <a16:creationId xmlns:a16="http://schemas.microsoft.com/office/drawing/2014/main" id="{CBEEB759-E85D-4373-BAB3-AA990E7F9C86}"/>
              </a:ext>
            </a:extLst>
          </p:cNvPr>
          <p:cNvGrpSpPr/>
          <p:nvPr/>
        </p:nvGrpSpPr>
        <p:grpSpPr>
          <a:xfrm>
            <a:off x="2070454" y="4721696"/>
            <a:ext cx="572208" cy="430683"/>
            <a:chOff x="5686213" y="4717020"/>
            <a:chExt cx="572208" cy="430683"/>
          </a:xfrm>
        </p:grpSpPr>
        <p:sp>
          <p:nvSpPr>
            <p:cNvPr id="180" name="矩形 179">
              <a:extLst>
                <a:ext uri="{FF2B5EF4-FFF2-40B4-BE49-F238E27FC236}">
                  <a16:creationId xmlns:a16="http://schemas.microsoft.com/office/drawing/2014/main" id="{7111B8A4-E1FC-494F-BB89-C7EA9ADCB99E}"/>
                </a:ext>
              </a:extLst>
            </p:cNvPr>
            <p:cNvSpPr/>
            <p:nvPr/>
          </p:nvSpPr>
          <p:spPr>
            <a:xfrm>
              <a:off x="5718207" y="4762148"/>
              <a:ext cx="462054" cy="385555"/>
            </a:xfrm>
            <a:prstGeom prst="rect">
              <a:avLst/>
            </a:prstGeom>
            <a:gradFill rotWithShape="1">
              <a:gsLst>
                <a:gs pos="0">
                  <a:srgbClr val="A5A5A5">
                    <a:lumMod val="110000"/>
                    <a:satMod val="105000"/>
                    <a:tint val="67000"/>
                  </a:srgbClr>
                </a:gs>
                <a:gs pos="50000">
                  <a:srgbClr val="A5A5A5">
                    <a:lumMod val="105000"/>
                    <a:satMod val="103000"/>
                    <a:tint val="73000"/>
                  </a:srgbClr>
                </a:gs>
                <a:gs pos="100000">
                  <a:srgbClr val="A5A5A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1" name="文字方塊 276">
                  <a:extLst>
                    <a:ext uri="{FF2B5EF4-FFF2-40B4-BE49-F238E27FC236}">
                      <a16:creationId xmlns:a16="http://schemas.microsoft.com/office/drawing/2014/main" id="{FB82C5AB-0977-4953-A433-C5CAE15703B5}"/>
                    </a:ext>
                  </a:extLst>
                </p:cNvPr>
                <p:cNvSpPr txBox="1"/>
                <p:nvPr/>
              </p:nvSpPr>
              <p:spPr>
                <a:xfrm>
                  <a:off x="5686213" y="4717020"/>
                  <a:ext cx="572208" cy="38555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kumimoji="0" lang="zh-TW" altLang="en-US" sz="24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kumimoji="0" lang="zh-TW" altLang="en-US" sz="24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2,2</m:t>
                            </m:r>
                          </m:sub>
                        </m:sSub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277" name="文字方塊 276">
                  <a:extLst>
                    <a:ext uri="{FF2B5EF4-FFF2-40B4-BE49-F238E27FC236}">
                      <a16:creationId xmlns:a16="http://schemas.microsoft.com/office/drawing/2014/main" id="{FB82C5AB-0977-4953-A433-C5CAE15703B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6213" y="4717020"/>
                  <a:ext cx="572208" cy="385555"/>
                </a:xfrm>
                <a:prstGeom prst="rect">
                  <a:avLst/>
                </a:prstGeom>
                <a:blipFill>
                  <a:blip r:embed="rId54"/>
                  <a:stretch>
                    <a:fillRect l="-7447" t="-15873" r="-24468" b="-1111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82" name="群組 277">
            <a:extLst>
              <a:ext uri="{FF2B5EF4-FFF2-40B4-BE49-F238E27FC236}">
                <a16:creationId xmlns:a16="http://schemas.microsoft.com/office/drawing/2014/main" id="{2192E5C2-B089-4464-807A-325A07BCF9E5}"/>
              </a:ext>
            </a:extLst>
          </p:cNvPr>
          <p:cNvGrpSpPr/>
          <p:nvPr/>
        </p:nvGrpSpPr>
        <p:grpSpPr>
          <a:xfrm>
            <a:off x="2070822" y="5154610"/>
            <a:ext cx="572208" cy="430683"/>
            <a:chOff x="5686213" y="4717020"/>
            <a:chExt cx="572208" cy="430683"/>
          </a:xfrm>
        </p:grpSpPr>
        <p:sp>
          <p:nvSpPr>
            <p:cNvPr id="183" name="矩形 182">
              <a:extLst>
                <a:ext uri="{FF2B5EF4-FFF2-40B4-BE49-F238E27FC236}">
                  <a16:creationId xmlns:a16="http://schemas.microsoft.com/office/drawing/2014/main" id="{28AABCA9-EA4E-4F55-967B-5F28369109CB}"/>
                </a:ext>
              </a:extLst>
            </p:cNvPr>
            <p:cNvSpPr/>
            <p:nvPr/>
          </p:nvSpPr>
          <p:spPr>
            <a:xfrm>
              <a:off x="5718207" y="4762148"/>
              <a:ext cx="462054" cy="385555"/>
            </a:xfrm>
            <a:prstGeom prst="rect">
              <a:avLst/>
            </a:prstGeom>
            <a:gradFill rotWithShape="1">
              <a:gsLst>
                <a:gs pos="0">
                  <a:srgbClr val="A5A5A5">
                    <a:lumMod val="110000"/>
                    <a:satMod val="105000"/>
                    <a:tint val="67000"/>
                  </a:srgbClr>
                </a:gs>
                <a:gs pos="50000">
                  <a:srgbClr val="A5A5A5">
                    <a:lumMod val="105000"/>
                    <a:satMod val="103000"/>
                    <a:tint val="73000"/>
                  </a:srgbClr>
                </a:gs>
                <a:gs pos="100000">
                  <a:srgbClr val="A5A5A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4" name="文字方塊 279">
                  <a:extLst>
                    <a:ext uri="{FF2B5EF4-FFF2-40B4-BE49-F238E27FC236}">
                      <a16:creationId xmlns:a16="http://schemas.microsoft.com/office/drawing/2014/main" id="{013A88F1-396A-4043-ADAF-B252DEC9E129}"/>
                    </a:ext>
                  </a:extLst>
                </p:cNvPr>
                <p:cNvSpPr txBox="1"/>
                <p:nvPr/>
              </p:nvSpPr>
              <p:spPr>
                <a:xfrm>
                  <a:off x="5686213" y="4717020"/>
                  <a:ext cx="572208" cy="38555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kumimoji="0" lang="zh-TW" altLang="en-US" sz="24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kumimoji="0" lang="zh-TW" altLang="en-US" sz="24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2,3</m:t>
                            </m:r>
                          </m:sub>
                        </m:sSub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280" name="文字方塊 279">
                  <a:extLst>
                    <a:ext uri="{FF2B5EF4-FFF2-40B4-BE49-F238E27FC236}">
                      <a16:creationId xmlns:a16="http://schemas.microsoft.com/office/drawing/2014/main" id="{013A88F1-396A-4043-ADAF-B252DEC9E12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6213" y="4717020"/>
                  <a:ext cx="572208" cy="385555"/>
                </a:xfrm>
                <a:prstGeom prst="rect">
                  <a:avLst/>
                </a:prstGeom>
                <a:blipFill>
                  <a:blip r:embed="rId55"/>
                  <a:stretch>
                    <a:fillRect l="-7447" t="-15873" r="-24468" b="-1111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85" name="群組 280">
            <a:extLst>
              <a:ext uri="{FF2B5EF4-FFF2-40B4-BE49-F238E27FC236}">
                <a16:creationId xmlns:a16="http://schemas.microsoft.com/office/drawing/2014/main" id="{5ABF2D0A-EA5A-42AE-B722-ABD69FDC79D1}"/>
              </a:ext>
            </a:extLst>
          </p:cNvPr>
          <p:cNvGrpSpPr/>
          <p:nvPr/>
        </p:nvGrpSpPr>
        <p:grpSpPr>
          <a:xfrm>
            <a:off x="2071158" y="5582836"/>
            <a:ext cx="572208" cy="430683"/>
            <a:chOff x="5686213" y="4717020"/>
            <a:chExt cx="572208" cy="430683"/>
          </a:xfrm>
        </p:grpSpPr>
        <p:sp>
          <p:nvSpPr>
            <p:cNvPr id="186" name="矩形 185">
              <a:extLst>
                <a:ext uri="{FF2B5EF4-FFF2-40B4-BE49-F238E27FC236}">
                  <a16:creationId xmlns:a16="http://schemas.microsoft.com/office/drawing/2014/main" id="{17B1D922-685A-4BEB-AD6C-7DD71A02689E}"/>
                </a:ext>
              </a:extLst>
            </p:cNvPr>
            <p:cNvSpPr/>
            <p:nvPr/>
          </p:nvSpPr>
          <p:spPr>
            <a:xfrm>
              <a:off x="5718207" y="4762148"/>
              <a:ext cx="462054" cy="385555"/>
            </a:xfrm>
            <a:prstGeom prst="rect">
              <a:avLst/>
            </a:prstGeom>
            <a:gradFill rotWithShape="1">
              <a:gsLst>
                <a:gs pos="0">
                  <a:srgbClr val="A5A5A5">
                    <a:lumMod val="110000"/>
                    <a:satMod val="105000"/>
                    <a:tint val="67000"/>
                  </a:srgbClr>
                </a:gs>
                <a:gs pos="50000">
                  <a:srgbClr val="A5A5A5">
                    <a:lumMod val="105000"/>
                    <a:satMod val="103000"/>
                    <a:tint val="73000"/>
                  </a:srgbClr>
                </a:gs>
                <a:gs pos="100000">
                  <a:srgbClr val="A5A5A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7" name="文字方塊 282">
                  <a:extLst>
                    <a:ext uri="{FF2B5EF4-FFF2-40B4-BE49-F238E27FC236}">
                      <a16:creationId xmlns:a16="http://schemas.microsoft.com/office/drawing/2014/main" id="{A85D3605-93FC-48E7-B084-4D33CFCBF072}"/>
                    </a:ext>
                  </a:extLst>
                </p:cNvPr>
                <p:cNvSpPr txBox="1"/>
                <p:nvPr/>
              </p:nvSpPr>
              <p:spPr>
                <a:xfrm>
                  <a:off x="5686213" y="4717020"/>
                  <a:ext cx="572208" cy="38555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kumimoji="0" lang="zh-TW" altLang="en-US" sz="24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kumimoji="0" lang="zh-TW" altLang="en-US" sz="24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2,4</m:t>
                            </m:r>
                          </m:sub>
                        </m:sSub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283" name="文字方塊 282">
                  <a:extLst>
                    <a:ext uri="{FF2B5EF4-FFF2-40B4-BE49-F238E27FC236}">
                      <a16:creationId xmlns:a16="http://schemas.microsoft.com/office/drawing/2014/main" id="{A85D3605-93FC-48E7-B084-4D33CFCBF07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6213" y="4717020"/>
                  <a:ext cx="572208" cy="385555"/>
                </a:xfrm>
                <a:prstGeom prst="rect">
                  <a:avLst/>
                </a:prstGeom>
                <a:blipFill>
                  <a:blip r:embed="rId56"/>
                  <a:stretch>
                    <a:fillRect l="-6383" t="-15873" r="-25532" b="-1111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88" name="群組 283">
            <a:extLst>
              <a:ext uri="{FF2B5EF4-FFF2-40B4-BE49-F238E27FC236}">
                <a16:creationId xmlns:a16="http://schemas.microsoft.com/office/drawing/2014/main" id="{025CBAA7-0F1E-4B64-9265-91AA6FCF5A8E}"/>
              </a:ext>
            </a:extLst>
          </p:cNvPr>
          <p:cNvGrpSpPr/>
          <p:nvPr/>
        </p:nvGrpSpPr>
        <p:grpSpPr>
          <a:xfrm>
            <a:off x="2637725" y="4276119"/>
            <a:ext cx="572208" cy="430683"/>
            <a:chOff x="5686213" y="4717020"/>
            <a:chExt cx="572208" cy="430683"/>
          </a:xfrm>
        </p:grpSpPr>
        <p:sp>
          <p:nvSpPr>
            <p:cNvPr id="189" name="矩形 188">
              <a:extLst>
                <a:ext uri="{FF2B5EF4-FFF2-40B4-BE49-F238E27FC236}">
                  <a16:creationId xmlns:a16="http://schemas.microsoft.com/office/drawing/2014/main" id="{CEACD89C-9A13-44E1-850A-B1DE2CDC4CCE}"/>
                </a:ext>
              </a:extLst>
            </p:cNvPr>
            <p:cNvSpPr/>
            <p:nvPr/>
          </p:nvSpPr>
          <p:spPr>
            <a:xfrm>
              <a:off x="5718207" y="4762148"/>
              <a:ext cx="462054" cy="385555"/>
            </a:xfrm>
            <a:prstGeom prst="rect">
              <a:avLst/>
            </a:prstGeom>
            <a:gradFill rotWithShape="1">
              <a:gsLst>
                <a:gs pos="0">
                  <a:srgbClr val="A5A5A5">
                    <a:lumMod val="110000"/>
                    <a:satMod val="105000"/>
                    <a:tint val="67000"/>
                  </a:srgbClr>
                </a:gs>
                <a:gs pos="50000">
                  <a:srgbClr val="A5A5A5">
                    <a:lumMod val="105000"/>
                    <a:satMod val="103000"/>
                    <a:tint val="73000"/>
                  </a:srgbClr>
                </a:gs>
                <a:gs pos="100000">
                  <a:srgbClr val="A5A5A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0" name="文字方塊 285">
                  <a:extLst>
                    <a:ext uri="{FF2B5EF4-FFF2-40B4-BE49-F238E27FC236}">
                      <a16:creationId xmlns:a16="http://schemas.microsoft.com/office/drawing/2014/main" id="{4303DBAB-FBB6-4426-8BD9-DE2BE566FBA2}"/>
                    </a:ext>
                  </a:extLst>
                </p:cNvPr>
                <p:cNvSpPr txBox="1"/>
                <p:nvPr/>
              </p:nvSpPr>
              <p:spPr>
                <a:xfrm>
                  <a:off x="5686213" y="4717020"/>
                  <a:ext cx="572208" cy="38555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kumimoji="0" lang="zh-TW" altLang="en-US" sz="24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kumimoji="0" lang="zh-TW" altLang="en-US" sz="24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3,1</m:t>
                            </m:r>
                          </m:sub>
                        </m:sSub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286" name="文字方塊 285">
                  <a:extLst>
                    <a:ext uri="{FF2B5EF4-FFF2-40B4-BE49-F238E27FC236}">
                      <a16:creationId xmlns:a16="http://schemas.microsoft.com/office/drawing/2014/main" id="{4303DBAB-FBB6-4426-8BD9-DE2BE566FBA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6213" y="4717020"/>
                  <a:ext cx="572208" cy="385555"/>
                </a:xfrm>
                <a:prstGeom prst="rect">
                  <a:avLst/>
                </a:prstGeom>
                <a:blipFill>
                  <a:blip r:embed="rId57"/>
                  <a:stretch>
                    <a:fillRect l="-7447" t="-14063" r="-24468" b="-937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91" name="群組 286">
            <a:extLst>
              <a:ext uri="{FF2B5EF4-FFF2-40B4-BE49-F238E27FC236}">
                <a16:creationId xmlns:a16="http://schemas.microsoft.com/office/drawing/2014/main" id="{6746C3F2-9D39-4A74-8A2D-CEA9879AFD7B}"/>
              </a:ext>
            </a:extLst>
          </p:cNvPr>
          <p:cNvGrpSpPr/>
          <p:nvPr/>
        </p:nvGrpSpPr>
        <p:grpSpPr>
          <a:xfrm>
            <a:off x="2646434" y="4706802"/>
            <a:ext cx="572208" cy="430683"/>
            <a:chOff x="5686213" y="4717020"/>
            <a:chExt cx="572208" cy="430683"/>
          </a:xfrm>
        </p:grpSpPr>
        <p:sp>
          <p:nvSpPr>
            <p:cNvPr id="192" name="矩形 191">
              <a:extLst>
                <a:ext uri="{FF2B5EF4-FFF2-40B4-BE49-F238E27FC236}">
                  <a16:creationId xmlns:a16="http://schemas.microsoft.com/office/drawing/2014/main" id="{B0FFA815-DC7B-465A-8578-4961FC239C1E}"/>
                </a:ext>
              </a:extLst>
            </p:cNvPr>
            <p:cNvSpPr/>
            <p:nvPr/>
          </p:nvSpPr>
          <p:spPr>
            <a:xfrm>
              <a:off x="5718207" y="4762148"/>
              <a:ext cx="462054" cy="385555"/>
            </a:xfrm>
            <a:prstGeom prst="rect">
              <a:avLst/>
            </a:prstGeom>
            <a:gradFill rotWithShape="1">
              <a:gsLst>
                <a:gs pos="0">
                  <a:srgbClr val="A5A5A5">
                    <a:lumMod val="110000"/>
                    <a:satMod val="105000"/>
                    <a:tint val="67000"/>
                  </a:srgbClr>
                </a:gs>
                <a:gs pos="50000">
                  <a:srgbClr val="A5A5A5">
                    <a:lumMod val="105000"/>
                    <a:satMod val="103000"/>
                    <a:tint val="73000"/>
                  </a:srgbClr>
                </a:gs>
                <a:gs pos="100000">
                  <a:srgbClr val="A5A5A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3" name="文字方塊 288">
                  <a:extLst>
                    <a:ext uri="{FF2B5EF4-FFF2-40B4-BE49-F238E27FC236}">
                      <a16:creationId xmlns:a16="http://schemas.microsoft.com/office/drawing/2014/main" id="{2437486D-CE51-411B-B47E-CA2617EAE733}"/>
                    </a:ext>
                  </a:extLst>
                </p:cNvPr>
                <p:cNvSpPr txBox="1"/>
                <p:nvPr/>
              </p:nvSpPr>
              <p:spPr>
                <a:xfrm>
                  <a:off x="5686213" y="4717020"/>
                  <a:ext cx="572208" cy="38555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kumimoji="0" lang="zh-TW" altLang="en-US" sz="24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kumimoji="0" lang="zh-TW" altLang="en-US" sz="24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3,2</m:t>
                            </m:r>
                          </m:sub>
                        </m:sSub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289" name="文字方塊 288">
                  <a:extLst>
                    <a:ext uri="{FF2B5EF4-FFF2-40B4-BE49-F238E27FC236}">
                      <a16:creationId xmlns:a16="http://schemas.microsoft.com/office/drawing/2014/main" id="{2437486D-CE51-411B-B47E-CA2617EAE73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6213" y="4717020"/>
                  <a:ext cx="572208" cy="385555"/>
                </a:xfrm>
                <a:prstGeom prst="rect">
                  <a:avLst/>
                </a:prstGeom>
                <a:blipFill>
                  <a:blip r:embed="rId58"/>
                  <a:stretch>
                    <a:fillRect l="-6383" t="-14286" r="-25532" b="-1111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94" name="群組 289">
            <a:extLst>
              <a:ext uri="{FF2B5EF4-FFF2-40B4-BE49-F238E27FC236}">
                <a16:creationId xmlns:a16="http://schemas.microsoft.com/office/drawing/2014/main" id="{63C6F2D7-2EDA-45ED-81C5-F9F9CE56929D}"/>
              </a:ext>
            </a:extLst>
          </p:cNvPr>
          <p:cNvGrpSpPr/>
          <p:nvPr/>
        </p:nvGrpSpPr>
        <p:grpSpPr>
          <a:xfrm>
            <a:off x="2646802" y="5139716"/>
            <a:ext cx="572208" cy="430683"/>
            <a:chOff x="5686213" y="4717020"/>
            <a:chExt cx="572208" cy="430683"/>
          </a:xfrm>
        </p:grpSpPr>
        <p:sp>
          <p:nvSpPr>
            <p:cNvPr id="195" name="矩形 194">
              <a:extLst>
                <a:ext uri="{FF2B5EF4-FFF2-40B4-BE49-F238E27FC236}">
                  <a16:creationId xmlns:a16="http://schemas.microsoft.com/office/drawing/2014/main" id="{569812F1-960B-4D5F-AD62-8A1062D89BA5}"/>
                </a:ext>
              </a:extLst>
            </p:cNvPr>
            <p:cNvSpPr/>
            <p:nvPr/>
          </p:nvSpPr>
          <p:spPr>
            <a:xfrm>
              <a:off x="5718207" y="4762148"/>
              <a:ext cx="462054" cy="385555"/>
            </a:xfrm>
            <a:prstGeom prst="rect">
              <a:avLst/>
            </a:prstGeom>
            <a:gradFill rotWithShape="1">
              <a:gsLst>
                <a:gs pos="0">
                  <a:srgbClr val="A5A5A5">
                    <a:lumMod val="110000"/>
                    <a:satMod val="105000"/>
                    <a:tint val="67000"/>
                  </a:srgbClr>
                </a:gs>
                <a:gs pos="50000">
                  <a:srgbClr val="A5A5A5">
                    <a:lumMod val="105000"/>
                    <a:satMod val="103000"/>
                    <a:tint val="73000"/>
                  </a:srgbClr>
                </a:gs>
                <a:gs pos="100000">
                  <a:srgbClr val="A5A5A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6" name="文字方塊 291">
                  <a:extLst>
                    <a:ext uri="{FF2B5EF4-FFF2-40B4-BE49-F238E27FC236}">
                      <a16:creationId xmlns:a16="http://schemas.microsoft.com/office/drawing/2014/main" id="{A986160E-7A90-4CA5-9C0F-0F92BE26B7B4}"/>
                    </a:ext>
                  </a:extLst>
                </p:cNvPr>
                <p:cNvSpPr txBox="1"/>
                <p:nvPr/>
              </p:nvSpPr>
              <p:spPr>
                <a:xfrm>
                  <a:off x="5686213" y="4717020"/>
                  <a:ext cx="572208" cy="38555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kumimoji="0" lang="zh-TW" altLang="en-US" sz="24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kumimoji="0" lang="zh-TW" altLang="en-US" sz="24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3,3</m:t>
                            </m:r>
                          </m:sub>
                        </m:sSub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292" name="文字方塊 291">
                  <a:extLst>
                    <a:ext uri="{FF2B5EF4-FFF2-40B4-BE49-F238E27FC236}">
                      <a16:creationId xmlns:a16="http://schemas.microsoft.com/office/drawing/2014/main" id="{A986160E-7A90-4CA5-9C0F-0F92BE26B7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6213" y="4717020"/>
                  <a:ext cx="572208" cy="385555"/>
                </a:xfrm>
                <a:prstGeom prst="rect">
                  <a:avLst/>
                </a:prstGeom>
                <a:blipFill>
                  <a:blip r:embed="rId59"/>
                  <a:stretch>
                    <a:fillRect l="-6383" t="-14286" r="-25532" b="-1111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97" name="群組 292">
            <a:extLst>
              <a:ext uri="{FF2B5EF4-FFF2-40B4-BE49-F238E27FC236}">
                <a16:creationId xmlns:a16="http://schemas.microsoft.com/office/drawing/2014/main" id="{FCABBF43-946D-4B28-A31B-98334DFB36C6}"/>
              </a:ext>
            </a:extLst>
          </p:cNvPr>
          <p:cNvGrpSpPr/>
          <p:nvPr/>
        </p:nvGrpSpPr>
        <p:grpSpPr>
          <a:xfrm>
            <a:off x="2647138" y="5567942"/>
            <a:ext cx="572208" cy="430683"/>
            <a:chOff x="5686213" y="4717020"/>
            <a:chExt cx="572208" cy="430683"/>
          </a:xfrm>
        </p:grpSpPr>
        <p:sp>
          <p:nvSpPr>
            <p:cNvPr id="198" name="矩形 197">
              <a:extLst>
                <a:ext uri="{FF2B5EF4-FFF2-40B4-BE49-F238E27FC236}">
                  <a16:creationId xmlns:a16="http://schemas.microsoft.com/office/drawing/2014/main" id="{DEA49DFC-489C-44C3-B9CA-E9D4A0F3FF0F}"/>
                </a:ext>
              </a:extLst>
            </p:cNvPr>
            <p:cNvSpPr/>
            <p:nvPr/>
          </p:nvSpPr>
          <p:spPr>
            <a:xfrm>
              <a:off x="5718207" y="4762148"/>
              <a:ext cx="462054" cy="385555"/>
            </a:xfrm>
            <a:prstGeom prst="rect">
              <a:avLst/>
            </a:prstGeom>
            <a:gradFill rotWithShape="1">
              <a:gsLst>
                <a:gs pos="0">
                  <a:srgbClr val="A5A5A5">
                    <a:lumMod val="110000"/>
                    <a:satMod val="105000"/>
                    <a:tint val="67000"/>
                  </a:srgbClr>
                </a:gs>
                <a:gs pos="50000">
                  <a:srgbClr val="A5A5A5">
                    <a:lumMod val="105000"/>
                    <a:satMod val="103000"/>
                    <a:tint val="73000"/>
                  </a:srgbClr>
                </a:gs>
                <a:gs pos="100000">
                  <a:srgbClr val="A5A5A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9" name="文字方塊 294">
                  <a:extLst>
                    <a:ext uri="{FF2B5EF4-FFF2-40B4-BE49-F238E27FC236}">
                      <a16:creationId xmlns:a16="http://schemas.microsoft.com/office/drawing/2014/main" id="{9A2D2BED-3373-4657-B7BD-9107DD55D97C}"/>
                    </a:ext>
                  </a:extLst>
                </p:cNvPr>
                <p:cNvSpPr txBox="1"/>
                <p:nvPr/>
              </p:nvSpPr>
              <p:spPr>
                <a:xfrm>
                  <a:off x="5686213" y="4717020"/>
                  <a:ext cx="572208" cy="38555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kumimoji="0" lang="zh-TW" altLang="en-US" sz="24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kumimoji="0" lang="zh-TW" altLang="en-US" sz="24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3,4</m:t>
                            </m:r>
                          </m:sub>
                        </m:sSub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295" name="文字方塊 294">
                  <a:extLst>
                    <a:ext uri="{FF2B5EF4-FFF2-40B4-BE49-F238E27FC236}">
                      <a16:creationId xmlns:a16="http://schemas.microsoft.com/office/drawing/2014/main" id="{9A2D2BED-3373-4657-B7BD-9107DD55D97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6213" y="4717020"/>
                  <a:ext cx="572208" cy="385555"/>
                </a:xfrm>
                <a:prstGeom prst="rect">
                  <a:avLst/>
                </a:prstGeom>
                <a:blipFill>
                  <a:blip r:embed="rId60"/>
                  <a:stretch>
                    <a:fillRect l="-7527" t="-14063" r="-25806" b="-937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00" name="群組 295">
            <a:extLst>
              <a:ext uri="{FF2B5EF4-FFF2-40B4-BE49-F238E27FC236}">
                <a16:creationId xmlns:a16="http://schemas.microsoft.com/office/drawing/2014/main" id="{C546E5B8-59ED-4DC0-84AE-C63A54529FD7}"/>
              </a:ext>
            </a:extLst>
          </p:cNvPr>
          <p:cNvGrpSpPr/>
          <p:nvPr/>
        </p:nvGrpSpPr>
        <p:grpSpPr>
          <a:xfrm>
            <a:off x="3194518" y="4302230"/>
            <a:ext cx="572208" cy="430683"/>
            <a:chOff x="5686213" y="4717020"/>
            <a:chExt cx="572208" cy="430683"/>
          </a:xfrm>
        </p:grpSpPr>
        <p:sp>
          <p:nvSpPr>
            <p:cNvPr id="201" name="矩形 200">
              <a:extLst>
                <a:ext uri="{FF2B5EF4-FFF2-40B4-BE49-F238E27FC236}">
                  <a16:creationId xmlns:a16="http://schemas.microsoft.com/office/drawing/2014/main" id="{21382CDF-51EA-40A7-AFCD-F60D5217A455}"/>
                </a:ext>
              </a:extLst>
            </p:cNvPr>
            <p:cNvSpPr/>
            <p:nvPr/>
          </p:nvSpPr>
          <p:spPr>
            <a:xfrm>
              <a:off x="5718207" y="4762148"/>
              <a:ext cx="462054" cy="385555"/>
            </a:xfrm>
            <a:prstGeom prst="rect">
              <a:avLst/>
            </a:prstGeom>
            <a:gradFill rotWithShape="1">
              <a:gsLst>
                <a:gs pos="0">
                  <a:srgbClr val="A5A5A5">
                    <a:lumMod val="110000"/>
                    <a:satMod val="105000"/>
                    <a:tint val="67000"/>
                  </a:srgbClr>
                </a:gs>
                <a:gs pos="50000">
                  <a:srgbClr val="A5A5A5">
                    <a:lumMod val="105000"/>
                    <a:satMod val="103000"/>
                    <a:tint val="73000"/>
                  </a:srgbClr>
                </a:gs>
                <a:gs pos="100000">
                  <a:srgbClr val="A5A5A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2" name="文字方塊 297">
                  <a:extLst>
                    <a:ext uri="{FF2B5EF4-FFF2-40B4-BE49-F238E27FC236}">
                      <a16:creationId xmlns:a16="http://schemas.microsoft.com/office/drawing/2014/main" id="{B69F3DD9-4D8E-4D0B-A5FF-8E221309AE67}"/>
                    </a:ext>
                  </a:extLst>
                </p:cNvPr>
                <p:cNvSpPr txBox="1"/>
                <p:nvPr/>
              </p:nvSpPr>
              <p:spPr>
                <a:xfrm>
                  <a:off x="5686213" y="4717020"/>
                  <a:ext cx="572208" cy="38555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kumimoji="0" lang="zh-TW" altLang="en-US" sz="24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kumimoji="0" lang="zh-TW" altLang="en-US" sz="24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4,1</m:t>
                            </m:r>
                          </m:sub>
                        </m:sSub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298" name="文字方塊 297">
                  <a:extLst>
                    <a:ext uri="{FF2B5EF4-FFF2-40B4-BE49-F238E27FC236}">
                      <a16:creationId xmlns:a16="http://schemas.microsoft.com/office/drawing/2014/main" id="{B69F3DD9-4D8E-4D0B-A5FF-8E221309AE6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6213" y="4717020"/>
                  <a:ext cx="572208" cy="385555"/>
                </a:xfrm>
                <a:prstGeom prst="rect">
                  <a:avLst/>
                </a:prstGeom>
                <a:blipFill>
                  <a:blip r:embed="rId61"/>
                  <a:stretch>
                    <a:fillRect l="-6383" t="-15873" r="-25532" b="-1111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03" name="群組 298">
            <a:extLst>
              <a:ext uri="{FF2B5EF4-FFF2-40B4-BE49-F238E27FC236}">
                <a16:creationId xmlns:a16="http://schemas.microsoft.com/office/drawing/2014/main" id="{520556E1-4271-4677-B915-909E489C8BB2}"/>
              </a:ext>
            </a:extLst>
          </p:cNvPr>
          <p:cNvGrpSpPr/>
          <p:nvPr/>
        </p:nvGrpSpPr>
        <p:grpSpPr>
          <a:xfrm>
            <a:off x="3203227" y="4732913"/>
            <a:ext cx="572208" cy="430683"/>
            <a:chOff x="5686213" y="4717020"/>
            <a:chExt cx="572208" cy="430683"/>
          </a:xfrm>
        </p:grpSpPr>
        <p:sp>
          <p:nvSpPr>
            <p:cNvPr id="204" name="矩形 203">
              <a:extLst>
                <a:ext uri="{FF2B5EF4-FFF2-40B4-BE49-F238E27FC236}">
                  <a16:creationId xmlns:a16="http://schemas.microsoft.com/office/drawing/2014/main" id="{53943D55-257C-438D-84B6-312D2BD28D80}"/>
                </a:ext>
              </a:extLst>
            </p:cNvPr>
            <p:cNvSpPr/>
            <p:nvPr/>
          </p:nvSpPr>
          <p:spPr>
            <a:xfrm>
              <a:off x="5718207" y="4762148"/>
              <a:ext cx="462054" cy="385555"/>
            </a:xfrm>
            <a:prstGeom prst="rect">
              <a:avLst/>
            </a:prstGeom>
            <a:gradFill rotWithShape="1">
              <a:gsLst>
                <a:gs pos="0">
                  <a:srgbClr val="A5A5A5">
                    <a:lumMod val="110000"/>
                    <a:satMod val="105000"/>
                    <a:tint val="67000"/>
                  </a:srgbClr>
                </a:gs>
                <a:gs pos="50000">
                  <a:srgbClr val="A5A5A5">
                    <a:lumMod val="105000"/>
                    <a:satMod val="103000"/>
                    <a:tint val="73000"/>
                  </a:srgbClr>
                </a:gs>
                <a:gs pos="100000">
                  <a:srgbClr val="A5A5A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5" name="文字方塊 300">
                  <a:extLst>
                    <a:ext uri="{FF2B5EF4-FFF2-40B4-BE49-F238E27FC236}">
                      <a16:creationId xmlns:a16="http://schemas.microsoft.com/office/drawing/2014/main" id="{A3C4069D-3F07-4439-9A51-6E6CB39EDE93}"/>
                    </a:ext>
                  </a:extLst>
                </p:cNvPr>
                <p:cNvSpPr txBox="1"/>
                <p:nvPr/>
              </p:nvSpPr>
              <p:spPr>
                <a:xfrm>
                  <a:off x="5686213" y="4717020"/>
                  <a:ext cx="572208" cy="38555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kumimoji="0" lang="zh-TW" altLang="en-US" sz="24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kumimoji="0" lang="zh-TW" altLang="en-US" sz="24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4,2</m:t>
                            </m:r>
                          </m:sub>
                        </m:sSub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301" name="文字方塊 300">
                  <a:extLst>
                    <a:ext uri="{FF2B5EF4-FFF2-40B4-BE49-F238E27FC236}">
                      <a16:creationId xmlns:a16="http://schemas.microsoft.com/office/drawing/2014/main" id="{A3C4069D-3F07-4439-9A51-6E6CB39EDE9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6213" y="4717020"/>
                  <a:ext cx="572208" cy="385555"/>
                </a:xfrm>
                <a:prstGeom prst="rect">
                  <a:avLst/>
                </a:prstGeom>
                <a:blipFill>
                  <a:blip r:embed="rId62"/>
                  <a:stretch>
                    <a:fillRect l="-7447" t="-14063" r="-24468" b="-937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06" name="群組 301">
            <a:extLst>
              <a:ext uri="{FF2B5EF4-FFF2-40B4-BE49-F238E27FC236}">
                <a16:creationId xmlns:a16="http://schemas.microsoft.com/office/drawing/2014/main" id="{E8FC0276-630A-40A2-84CC-785E0372C762}"/>
              </a:ext>
            </a:extLst>
          </p:cNvPr>
          <p:cNvGrpSpPr/>
          <p:nvPr/>
        </p:nvGrpSpPr>
        <p:grpSpPr>
          <a:xfrm>
            <a:off x="3203595" y="5165827"/>
            <a:ext cx="572208" cy="430683"/>
            <a:chOff x="5686213" y="4717020"/>
            <a:chExt cx="572208" cy="430683"/>
          </a:xfrm>
        </p:grpSpPr>
        <p:sp>
          <p:nvSpPr>
            <p:cNvPr id="207" name="矩形 206">
              <a:extLst>
                <a:ext uri="{FF2B5EF4-FFF2-40B4-BE49-F238E27FC236}">
                  <a16:creationId xmlns:a16="http://schemas.microsoft.com/office/drawing/2014/main" id="{E6095060-163A-4931-996E-DBF50C00EEFA}"/>
                </a:ext>
              </a:extLst>
            </p:cNvPr>
            <p:cNvSpPr/>
            <p:nvPr/>
          </p:nvSpPr>
          <p:spPr>
            <a:xfrm>
              <a:off x="5718207" y="4762148"/>
              <a:ext cx="462054" cy="385555"/>
            </a:xfrm>
            <a:prstGeom prst="rect">
              <a:avLst/>
            </a:prstGeom>
            <a:gradFill rotWithShape="1">
              <a:gsLst>
                <a:gs pos="0">
                  <a:srgbClr val="A5A5A5">
                    <a:lumMod val="110000"/>
                    <a:satMod val="105000"/>
                    <a:tint val="67000"/>
                  </a:srgbClr>
                </a:gs>
                <a:gs pos="50000">
                  <a:srgbClr val="A5A5A5">
                    <a:lumMod val="105000"/>
                    <a:satMod val="103000"/>
                    <a:tint val="73000"/>
                  </a:srgbClr>
                </a:gs>
                <a:gs pos="100000">
                  <a:srgbClr val="A5A5A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8" name="文字方塊 303">
                  <a:extLst>
                    <a:ext uri="{FF2B5EF4-FFF2-40B4-BE49-F238E27FC236}">
                      <a16:creationId xmlns:a16="http://schemas.microsoft.com/office/drawing/2014/main" id="{9ADE15F2-02D2-4623-B907-D658AF735C1B}"/>
                    </a:ext>
                  </a:extLst>
                </p:cNvPr>
                <p:cNvSpPr txBox="1"/>
                <p:nvPr/>
              </p:nvSpPr>
              <p:spPr>
                <a:xfrm>
                  <a:off x="5686213" y="4717020"/>
                  <a:ext cx="572208" cy="38555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kumimoji="0" lang="zh-TW" altLang="en-US" sz="24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kumimoji="0" lang="zh-TW" altLang="en-US" sz="24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4,3</m:t>
                            </m:r>
                          </m:sub>
                        </m:sSub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304" name="文字方塊 303">
                  <a:extLst>
                    <a:ext uri="{FF2B5EF4-FFF2-40B4-BE49-F238E27FC236}">
                      <a16:creationId xmlns:a16="http://schemas.microsoft.com/office/drawing/2014/main" id="{9ADE15F2-02D2-4623-B907-D658AF735C1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6213" y="4717020"/>
                  <a:ext cx="572208" cy="385555"/>
                </a:xfrm>
                <a:prstGeom prst="rect">
                  <a:avLst/>
                </a:prstGeom>
                <a:blipFill>
                  <a:blip r:embed="rId63"/>
                  <a:stretch>
                    <a:fillRect l="-7447" t="-14063" r="-24468" b="-937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09" name="群組 304">
            <a:extLst>
              <a:ext uri="{FF2B5EF4-FFF2-40B4-BE49-F238E27FC236}">
                <a16:creationId xmlns:a16="http://schemas.microsoft.com/office/drawing/2014/main" id="{8C825529-C906-48FB-AF1C-F8DC8D309C8B}"/>
              </a:ext>
            </a:extLst>
          </p:cNvPr>
          <p:cNvGrpSpPr/>
          <p:nvPr/>
        </p:nvGrpSpPr>
        <p:grpSpPr>
          <a:xfrm>
            <a:off x="3203931" y="5594053"/>
            <a:ext cx="572208" cy="430683"/>
            <a:chOff x="5686213" y="4717020"/>
            <a:chExt cx="572208" cy="430683"/>
          </a:xfrm>
        </p:grpSpPr>
        <p:sp>
          <p:nvSpPr>
            <p:cNvPr id="210" name="矩形 209">
              <a:extLst>
                <a:ext uri="{FF2B5EF4-FFF2-40B4-BE49-F238E27FC236}">
                  <a16:creationId xmlns:a16="http://schemas.microsoft.com/office/drawing/2014/main" id="{40C3BD83-EF82-44CB-8136-387C96AD3619}"/>
                </a:ext>
              </a:extLst>
            </p:cNvPr>
            <p:cNvSpPr/>
            <p:nvPr/>
          </p:nvSpPr>
          <p:spPr>
            <a:xfrm>
              <a:off x="5718207" y="4762148"/>
              <a:ext cx="462054" cy="385555"/>
            </a:xfrm>
            <a:prstGeom prst="rect">
              <a:avLst/>
            </a:prstGeom>
            <a:gradFill rotWithShape="1">
              <a:gsLst>
                <a:gs pos="0">
                  <a:srgbClr val="A5A5A5">
                    <a:lumMod val="110000"/>
                    <a:satMod val="105000"/>
                    <a:tint val="67000"/>
                  </a:srgbClr>
                </a:gs>
                <a:gs pos="50000">
                  <a:srgbClr val="A5A5A5">
                    <a:lumMod val="105000"/>
                    <a:satMod val="103000"/>
                    <a:tint val="73000"/>
                  </a:srgbClr>
                </a:gs>
                <a:gs pos="100000">
                  <a:srgbClr val="A5A5A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1" name="文字方塊 306">
                  <a:extLst>
                    <a:ext uri="{FF2B5EF4-FFF2-40B4-BE49-F238E27FC236}">
                      <a16:creationId xmlns:a16="http://schemas.microsoft.com/office/drawing/2014/main" id="{2BCB28E2-AAE2-4C20-A36C-D3C07AAC5189}"/>
                    </a:ext>
                  </a:extLst>
                </p:cNvPr>
                <p:cNvSpPr txBox="1"/>
                <p:nvPr/>
              </p:nvSpPr>
              <p:spPr>
                <a:xfrm>
                  <a:off x="5686213" y="4717020"/>
                  <a:ext cx="572208" cy="38555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kumimoji="0" lang="zh-TW" altLang="en-US" sz="24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kumimoji="0" lang="zh-TW" altLang="en-US" sz="24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4,4</m:t>
                            </m:r>
                          </m:sub>
                        </m:sSub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307" name="文字方塊 306">
                  <a:extLst>
                    <a:ext uri="{FF2B5EF4-FFF2-40B4-BE49-F238E27FC236}">
                      <a16:creationId xmlns:a16="http://schemas.microsoft.com/office/drawing/2014/main" id="{2BCB28E2-AAE2-4C20-A36C-D3C07AAC51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6213" y="4717020"/>
                  <a:ext cx="572208" cy="385555"/>
                </a:xfrm>
                <a:prstGeom prst="rect">
                  <a:avLst/>
                </a:prstGeom>
                <a:blipFill>
                  <a:blip r:embed="rId64"/>
                  <a:stretch>
                    <a:fillRect l="-7447" t="-15873" r="-24468" b="-1111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12" name="文字方塊 307">
                <a:extLst>
                  <a:ext uri="{FF2B5EF4-FFF2-40B4-BE49-F238E27FC236}">
                    <a16:creationId xmlns:a16="http://schemas.microsoft.com/office/drawing/2014/main" id="{DD4A658E-556A-43EF-BC39-EC0558B43310}"/>
                  </a:ext>
                </a:extLst>
              </p:cNvPr>
              <p:cNvSpPr txBox="1"/>
              <p:nvPr/>
            </p:nvSpPr>
            <p:spPr>
              <a:xfrm>
                <a:off x="2472195" y="6029037"/>
                <a:ext cx="334322" cy="445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kumimoji="0" lang="en-US" altLang="zh-TW" sz="2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0" lang="en-US" altLang="zh-TW" sz="2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</m:oMath>
                  </m:oMathPara>
                </a14:m>
                <a:endParaRPr kumimoji="0" lang="zh-TW" altLang="en-US" sz="2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212" name="文字方塊 307">
                <a:extLst>
                  <a:ext uri="{FF2B5EF4-FFF2-40B4-BE49-F238E27FC236}">
                    <a16:creationId xmlns:a16="http://schemas.microsoft.com/office/drawing/2014/main" id="{DD4A658E-556A-43EF-BC39-EC0558B433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2195" y="6029037"/>
                <a:ext cx="334322" cy="445443"/>
              </a:xfrm>
              <a:prstGeom prst="rect">
                <a:avLst/>
              </a:prstGeom>
              <a:blipFill>
                <a:blip r:embed="rId6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3" name="矩形 212">
            <a:extLst>
              <a:ext uri="{FF2B5EF4-FFF2-40B4-BE49-F238E27FC236}">
                <a16:creationId xmlns:a16="http://schemas.microsoft.com/office/drawing/2014/main" id="{9F4EFB72-1938-49AB-9434-FF3A07BA520D}"/>
              </a:ext>
            </a:extLst>
          </p:cNvPr>
          <p:cNvSpPr/>
          <p:nvPr/>
        </p:nvSpPr>
        <p:spPr>
          <a:xfrm>
            <a:off x="3766583" y="3366182"/>
            <a:ext cx="515179" cy="771533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5391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4" grpId="0"/>
      <p:bldP spid="155" grpId="0"/>
      <p:bldP spid="156" grpId="0"/>
      <p:bldP spid="163" grpId="0" animBg="1"/>
      <p:bldP spid="21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1522075" cy="648335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0" y="372533"/>
            <a:ext cx="364067" cy="343040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标题 1"/>
          <p:cNvSpPr txBox="1">
            <a:spLocks/>
          </p:cNvSpPr>
          <p:nvPr/>
        </p:nvSpPr>
        <p:spPr>
          <a:xfrm>
            <a:off x="499534" y="127553"/>
            <a:ext cx="9558866" cy="579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ts val="5500"/>
              </a:lnSpc>
            </a:pPr>
            <a:r>
              <a:rPr kumimoji="1" lang="en-US" altLang="zh-CN" sz="2800" smtClean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6.Transformer——Self Attention</a:t>
            </a:r>
            <a:endParaRPr kumimoji="1" lang="zh-CN" altLang="en-US" sz="2800" dirty="0">
              <a:solidFill>
                <a:srgbClr val="FF66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線單箭頭接點 108">
            <a:extLst>
              <a:ext uri="{FF2B5EF4-FFF2-40B4-BE49-F238E27FC236}">
                <a16:creationId xmlns:a16="http://schemas.microsoft.com/office/drawing/2014/main" id="{E31A8960-DEC4-4D77-8AF1-0A56491A2F75}"/>
              </a:ext>
            </a:extLst>
          </p:cNvPr>
          <p:cNvCxnSpPr>
            <a:cxnSpLocks/>
          </p:cNvCxnSpPr>
          <p:nvPr/>
        </p:nvCxnSpPr>
        <p:spPr>
          <a:xfrm flipH="1" flipV="1">
            <a:off x="4996535" y="2446841"/>
            <a:ext cx="288925" cy="105598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單箭頭接點 111">
            <a:extLst>
              <a:ext uri="{FF2B5EF4-FFF2-40B4-BE49-F238E27FC236}">
                <a16:creationId xmlns:a16="http://schemas.microsoft.com/office/drawing/2014/main" id="{A312C66A-C6E6-4D3C-B733-B9228F8973BA}"/>
              </a:ext>
            </a:extLst>
          </p:cNvPr>
          <p:cNvCxnSpPr>
            <a:cxnSpLocks/>
            <a:endCxn id="12" idx="5"/>
          </p:cNvCxnSpPr>
          <p:nvPr/>
        </p:nvCxnSpPr>
        <p:spPr>
          <a:xfrm flipH="1" flipV="1">
            <a:off x="2787185" y="2410637"/>
            <a:ext cx="1939394" cy="106541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單箭頭接點 122">
            <a:extLst>
              <a:ext uri="{FF2B5EF4-FFF2-40B4-BE49-F238E27FC236}">
                <a16:creationId xmlns:a16="http://schemas.microsoft.com/office/drawing/2014/main" id="{02086EB2-4FBA-419F-8F48-29244152E4D8}"/>
              </a:ext>
            </a:extLst>
          </p:cNvPr>
          <p:cNvCxnSpPr>
            <a:cxnSpLocks/>
          </p:cNvCxnSpPr>
          <p:nvPr/>
        </p:nvCxnSpPr>
        <p:spPr>
          <a:xfrm flipH="1" flipV="1">
            <a:off x="7225043" y="2415217"/>
            <a:ext cx="288925" cy="105598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單箭頭接點 123">
            <a:extLst>
              <a:ext uri="{FF2B5EF4-FFF2-40B4-BE49-F238E27FC236}">
                <a16:creationId xmlns:a16="http://schemas.microsoft.com/office/drawing/2014/main" id="{6D104572-F85D-41B9-8F68-72FB6899BDA8}"/>
              </a:ext>
            </a:extLst>
          </p:cNvPr>
          <p:cNvCxnSpPr>
            <a:cxnSpLocks/>
          </p:cNvCxnSpPr>
          <p:nvPr/>
        </p:nvCxnSpPr>
        <p:spPr>
          <a:xfrm flipH="1" flipV="1">
            <a:off x="9485401" y="2433319"/>
            <a:ext cx="288925" cy="105598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橢圓 7">
            <a:extLst>
              <a:ext uri="{FF2B5EF4-FFF2-40B4-BE49-F238E27FC236}">
                <a16:creationId xmlns:a16="http://schemas.microsoft.com/office/drawing/2014/main" id="{2B63B28E-5961-42CF-9F0E-AE1EDB4CAA45}"/>
              </a:ext>
            </a:extLst>
          </p:cNvPr>
          <p:cNvSpPr/>
          <p:nvPr/>
        </p:nvSpPr>
        <p:spPr>
          <a:xfrm>
            <a:off x="2633545" y="2256997"/>
            <a:ext cx="180000" cy="180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橢圓 107">
            <a:extLst>
              <a:ext uri="{FF2B5EF4-FFF2-40B4-BE49-F238E27FC236}">
                <a16:creationId xmlns:a16="http://schemas.microsoft.com/office/drawing/2014/main" id="{70A0BD40-7E9D-4417-8B9D-E9E96059A1BD}"/>
              </a:ext>
            </a:extLst>
          </p:cNvPr>
          <p:cNvSpPr/>
          <p:nvPr/>
        </p:nvSpPr>
        <p:spPr>
          <a:xfrm>
            <a:off x="4931222" y="2265464"/>
            <a:ext cx="180000" cy="180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橢圓 110">
            <a:extLst>
              <a:ext uri="{FF2B5EF4-FFF2-40B4-BE49-F238E27FC236}">
                <a16:creationId xmlns:a16="http://schemas.microsoft.com/office/drawing/2014/main" id="{A0599288-5924-402D-AC13-D20F6250F251}"/>
              </a:ext>
            </a:extLst>
          </p:cNvPr>
          <p:cNvSpPr/>
          <p:nvPr/>
        </p:nvSpPr>
        <p:spPr>
          <a:xfrm>
            <a:off x="7136631" y="2274322"/>
            <a:ext cx="180000" cy="180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橢圓 113">
            <a:extLst>
              <a:ext uri="{FF2B5EF4-FFF2-40B4-BE49-F238E27FC236}">
                <a16:creationId xmlns:a16="http://schemas.microsoft.com/office/drawing/2014/main" id="{FAD1A2A2-F846-4C3C-9CE8-45F29DF35A42}"/>
              </a:ext>
            </a:extLst>
          </p:cNvPr>
          <p:cNvSpPr/>
          <p:nvPr/>
        </p:nvSpPr>
        <p:spPr>
          <a:xfrm>
            <a:off x="9387591" y="2299723"/>
            <a:ext cx="180000" cy="180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6" name="直線單箭頭接點 114">
            <a:extLst>
              <a:ext uri="{FF2B5EF4-FFF2-40B4-BE49-F238E27FC236}">
                <a16:creationId xmlns:a16="http://schemas.microsoft.com/office/drawing/2014/main" id="{7C94D2AE-7C6E-42A4-B09E-1157D290EE1A}"/>
              </a:ext>
            </a:extLst>
          </p:cNvPr>
          <p:cNvCxnSpPr>
            <a:cxnSpLocks/>
            <a:endCxn id="15" idx="4"/>
          </p:cNvCxnSpPr>
          <p:nvPr/>
        </p:nvCxnSpPr>
        <p:spPr>
          <a:xfrm flipV="1">
            <a:off x="4694483" y="2479723"/>
            <a:ext cx="4783108" cy="94851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19">
            <a:extLst>
              <a:ext uri="{FF2B5EF4-FFF2-40B4-BE49-F238E27FC236}">
                <a16:creationId xmlns:a16="http://schemas.microsoft.com/office/drawing/2014/main" id="{4CEEB10A-2B57-4511-AC66-10A8B2323D1C}"/>
              </a:ext>
            </a:extLst>
          </p:cNvPr>
          <p:cNvCxnSpPr>
            <a:cxnSpLocks/>
            <a:endCxn id="14" idx="4"/>
          </p:cNvCxnSpPr>
          <p:nvPr/>
        </p:nvCxnSpPr>
        <p:spPr>
          <a:xfrm flipV="1">
            <a:off x="4694483" y="2454322"/>
            <a:ext cx="2532148" cy="97391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20">
            <a:extLst>
              <a:ext uri="{FF2B5EF4-FFF2-40B4-BE49-F238E27FC236}">
                <a16:creationId xmlns:a16="http://schemas.microsoft.com/office/drawing/2014/main" id="{23D060E9-A98D-4336-9C5B-660E70E94A70}"/>
              </a:ext>
            </a:extLst>
          </p:cNvPr>
          <p:cNvCxnSpPr>
            <a:cxnSpLocks/>
            <a:endCxn id="13" idx="4"/>
          </p:cNvCxnSpPr>
          <p:nvPr/>
        </p:nvCxnSpPr>
        <p:spPr>
          <a:xfrm flipV="1">
            <a:off x="4694483" y="2445464"/>
            <a:ext cx="326739" cy="98277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105">
            <a:extLst>
              <a:ext uri="{FF2B5EF4-FFF2-40B4-BE49-F238E27FC236}">
                <a16:creationId xmlns:a16="http://schemas.microsoft.com/office/drawing/2014/main" id="{7A7098CD-5A03-4E41-B494-B52BC2F074ED}"/>
              </a:ext>
            </a:extLst>
          </p:cNvPr>
          <p:cNvCxnSpPr>
            <a:cxnSpLocks/>
            <a:endCxn id="12" idx="4"/>
          </p:cNvCxnSpPr>
          <p:nvPr/>
        </p:nvCxnSpPr>
        <p:spPr>
          <a:xfrm flipH="1" flipV="1">
            <a:off x="2723545" y="2436997"/>
            <a:ext cx="248650" cy="9225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字方塊 131">
                <a:extLst>
                  <a:ext uri="{FF2B5EF4-FFF2-40B4-BE49-F238E27FC236}">
                    <a16:creationId xmlns:a16="http://schemas.microsoft.com/office/drawing/2014/main" id="{0716B576-9B54-409B-BDA7-861A7A2A430A}"/>
                  </a:ext>
                </a:extLst>
              </p:cNvPr>
              <p:cNvSpPr txBox="1"/>
              <p:nvPr/>
            </p:nvSpPr>
            <p:spPr>
              <a:xfrm>
                <a:off x="2557461" y="1838536"/>
                <a:ext cx="572208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TW" alt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2,1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1" name="文字方塊 131">
                <a:extLst>
                  <a:ext uri="{FF2B5EF4-FFF2-40B4-BE49-F238E27FC236}">
                    <a16:creationId xmlns:a16="http://schemas.microsoft.com/office/drawing/2014/main" id="{0716B576-9B54-409B-BDA7-861A7A2A43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7461" y="1838536"/>
                <a:ext cx="572208" cy="385555"/>
              </a:xfrm>
              <a:prstGeom prst="rect">
                <a:avLst/>
              </a:prstGeom>
              <a:blipFill>
                <a:blip r:embed="rId2"/>
                <a:stretch>
                  <a:fillRect l="-7527" t="-15873" r="-25806" b="-11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133">
                <a:extLst>
                  <a:ext uri="{FF2B5EF4-FFF2-40B4-BE49-F238E27FC236}">
                    <a16:creationId xmlns:a16="http://schemas.microsoft.com/office/drawing/2014/main" id="{B362D09D-27F2-40E3-A28F-35BFE4FE1A91}"/>
                  </a:ext>
                </a:extLst>
              </p:cNvPr>
              <p:cNvSpPr txBox="1"/>
              <p:nvPr/>
            </p:nvSpPr>
            <p:spPr>
              <a:xfrm>
                <a:off x="4830059" y="1838536"/>
                <a:ext cx="572208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2,2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2" name="文字方塊 133">
                <a:extLst>
                  <a:ext uri="{FF2B5EF4-FFF2-40B4-BE49-F238E27FC236}">
                    <a16:creationId xmlns:a16="http://schemas.microsoft.com/office/drawing/2014/main" id="{B362D09D-27F2-40E3-A28F-35BFE4FE1A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0059" y="1838536"/>
                <a:ext cx="572208" cy="385555"/>
              </a:xfrm>
              <a:prstGeom prst="rect">
                <a:avLst/>
              </a:prstGeom>
              <a:blipFill>
                <a:blip r:embed="rId3"/>
                <a:stretch>
                  <a:fillRect l="-6383" t="-15873" r="-25532" b="-11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137">
                <a:extLst>
                  <a:ext uri="{FF2B5EF4-FFF2-40B4-BE49-F238E27FC236}">
                    <a16:creationId xmlns:a16="http://schemas.microsoft.com/office/drawing/2014/main" id="{59DD0272-3037-403E-AAF4-217D07B930F3}"/>
                  </a:ext>
                </a:extLst>
              </p:cNvPr>
              <p:cNvSpPr txBox="1"/>
              <p:nvPr/>
            </p:nvSpPr>
            <p:spPr>
              <a:xfrm>
                <a:off x="6981257" y="1838536"/>
                <a:ext cx="572208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2,3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3" name="文字方塊 137">
                <a:extLst>
                  <a:ext uri="{FF2B5EF4-FFF2-40B4-BE49-F238E27FC236}">
                    <a16:creationId xmlns:a16="http://schemas.microsoft.com/office/drawing/2014/main" id="{59DD0272-3037-403E-AAF4-217D07B930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1257" y="1838536"/>
                <a:ext cx="572208" cy="385555"/>
              </a:xfrm>
              <a:prstGeom prst="rect">
                <a:avLst/>
              </a:prstGeom>
              <a:blipFill>
                <a:blip r:embed="rId4"/>
                <a:stretch>
                  <a:fillRect l="-6383" t="-15873" r="-25532" b="-11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字方塊 138">
                <a:extLst>
                  <a:ext uri="{FF2B5EF4-FFF2-40B4-BE49-F238E27FC236}">
                    <a16:creationId xmlns:a16="http://schemas.microsoft.com/office/drawing/2014/main" id="{AD81E8AF-4B00-44BA-AEC8-CD4A12EF42F4}"/>
                  </a:ext>
                </a:extLst>
              </p:cNvPr>
              <p:cNvSpPr txBox="1"/>
              <p:nvPr/>
            </p:nvSpPr>
            <p:spPr>
              <a:xfrm>
                <a:off x="9337122" y="1854759"/>
                <a:ext cx="572208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2,4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4" name="文字方塊 138">
                <a:extLst>
                  <a:ext uri="{FF2B5EF4-FFF2-40B4-BE49-F238E27FC236}">
                    <a16:creationId xmlns:a16="http://schemas.microsoft.com/office/drawing/2014/main" id="{AD81E8AF-4B00-44BA-AEC8-CD4A12EF42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7122" y="1854759"/>
                <a:ext cx="572208" cy="385555"/>
              </a:xfrm>
              <a:prstGeom prst="rect">
                <a:avLst/>
              </a:prstGeom>
              <a:blipFill>
                <a:blip r:embed="rId5"/>
                <a:stretch>
                  <a:fillRect l="-7447" t="-14063" r="-24468" b="-93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5" name="群組 1">
            <a:extLst>
              <a:ext uri="{FF2B5EF4-FFF2-40B4-BE49-F238E27FC236}">
                <a16:creationId xmlns:a16="http://schemas.microsoft.com/office/drawing/2014/main" id="{822E1E52-6322-40C4-865F-889D703F6C18}"/>
              </a:ext>
            </a:extLst>
          </p:cNvPr>
          <p:cNvGrpSpPr/>
          <p:nvPr/>
        </p:nvGrpSpPr>
        <p:grpSpPr>
          <a:xfrm>
            <a:off x="4916778" y="926598"/>
            <a:ext cx="715161" cy="605813"/>
            <a:chOff x="635402" y="1337615"/>
            <a:chExt cx="715161" cy="605813"/>
          </a:xfrm>
        </p:grpSpPr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84B7A62B-F323-4C8E-B9FE-589F0D902A23}"/>
                </a:ext>
              </a:extLst>
            </p:cNvPr>
            <p:cNvSpPr/>
            <p:nvPr/>
          </p:nvSpPr>
          <p:spPr>
            <a:xfrm>
              <a:off x="733189" y="1337615"/>
              <a:ext cx="461666" cy="605813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文字方塊 116">
                  <a:extLst>
                    <a:ext uri="{FF2B5EF4-FFF2-40B4-BE49-F238E27FC236}">
                      <a16:creationId xmlns:a16="http://schemas.microsoft.com/office/drawing/2014/main" id="{07CEA81A-83E9-4CB4-8A43-D4602BF7C715}"/>
                    </a:ext>
                  </a:extLst>
                </p:cNvPr>
                <p:cNvSpPr txBox="1"/>
                <p:nvPr/>
              </p:nvSpPr>
              <p:spPr>
                <a:xfrm>
                  <a:off x="635402" y="1417137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117" name="文字方塊 116">
                  <a:extLst>
                    <a:ext uri="{FF2B5EF4-FFF2-40B4-BE49-F238E27FC236}">
                      <a16:creationId xmlns:a16="http://schemas.microsoft.com/office/drawing/2014/main" id="{07CEA81A-83E9-4CB4-8A43-D4602BF7C71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5402" y="1417137"/>
                  <a:ext cx="715161" cy="46166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8" name="直線單箭頭接點 117">
            <a:extLst>
              <a:ext uri="{FF2B5EF4-FFF2-40B4-BE49-F238E27FC236}">
                <a16:creationId xmlns:a16="http://schemas.microsoft.com/office/drawing/2014/main" id="{357D3157-4442-4D16-BBF1-F5CDF45475F6}"/>
              </a:ext>
            </a:extLst>
          </p:cNvPr>
          <p:cNvCxnSpPr>
            <a:cxnSpLocks/>
            <a:endCxn id="30" idx="2"/>
          </p:cNvCxnSpPr>
          <p:nvPr/>
        </p:nvCxnSpPr>
        <p:spPr>
          <a:xfrm flipH="1" flipV="1">
            <a:off x="3551697" y="2526759"/>
            <a:ext cx="9200" cy="894762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群組 26">
            <a:extLst>
              <a:ext uri="{FF2B5EF4-FFF2-40B4-BE49-F238E27FC236}">
                <a16:creationId xmlns:a16="http://schemas.microsoft.com/office/drawing/2014/main" id="{16664FD2-DC5D-491D-9571-F768D0B58EAA}"/>
              </a:ext>
            </a:extLst>
          </p:cNvPr>
          <p:cNvGrpSpPr/>
          <p:nvPr/>
        </p:nvGrpSpPr>
        <p:grpSpPr>
          <a:xfrm>
            <a:off x="3402505" y="2216746"/>
            <a:ext cx="298383" cy="310013"/>
            <a:chOff x="-105878" y="1740168"/>
            <a:chExt cx="461666" cy="461665"/>
          </a:xfrm>
        </p:grpSpPr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658F9F33-67F5-4DFF-A7F8-5B3B85F7D945}"/>
                </a:ext>
              </a:extLst>
            </p:cNvPr>
            <p:cNvSpPr/>
            <p:nvPr/>
          </p:nvSpPr>
          <p:spPr>
            <a:xfrm>
              <a:off x="-105878" y="1740168"/>
              <a:ext cx="461666" cy="46166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31" name="群組 23">
              <a:extLst>
                <a:ext uri="{FF2B5EF4-FFF2-40B4-BE49-F238E27FC236}">
                  <a16:creationId xmlns:a16="http://schemas.microsoft.com/office/drawing/2014/main" id="{1723408B-8855-4FD7-92AA-70A9151F941A}"/>
                </a:ext>
              </a:extLst>
            </p:cNvPr>
            <p:cNvGrpSpPr/>
            <p:nvPr/>
          </p:nvGrpSpPr>
          <p:grpSpPr>
            <a:xfrm rot="21265833">
              <a:off x="-30571" y="1828628"/>
              <a:ext cx="317144" cy="302092"/>
              <a:chOff x="-43095" y="1828685"/>
              <a:chExt cx="317144" cy="302092"/>
            </a:xfrm>
          </p:grpSpPr>
          <p:cxnSp>
            <p:nvCxnSpPr>
              <p:cNvPr id="32" name="直線接點 22">
                <a:extLst>
                  <a:ext uri="{FF2B5EF4-FFF2-40B4-BE49-F238E27FC236}">
                    <a16:creationId xmlns:a16="http://schemas.microsoft.com/office/drawing/2014/main" id="{C530E308-8CB2-4D73-8CA6-4976789A9EE5}"/>
                  </a:ext>
                </a:extLst>
              </p:cNvPr>
              <p:cNvCxnSpPr>
                <a:cxnSpLocks/>
              </p:cNvCxnSpPr>
              <p:nvPr/>
            </p:nvCxnSpPr>
            <p:spPr>
              <a:xfrm rot="334167">
                <a:off x="-34638" y="1828685"/>
                <a:ext cx="308687" cy="30209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線接點 118">
                <a:extLst>
                  <a:ext uri="{FF2B5EF4-FFF2-40B4-BE49-F238E27FC236}">
                    <a16:creationId xmlns:a16="http://schemas.microsoft.com/office/drawing/2014/main" id="{41D4FC8D-B1A0-4796-B313-93685356AACF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-19251" y="1826698"/>
                <a:ext cx="265075" cy="31276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34" name="直線單箭頭接點 121">
            <a:extLst>
              <a:ext uri="{FF2B5EF4-FFF2-40B4-BE49-F238E27FC236}">
                <a16:creationId xmlns:a16="http://schemas.microsoft.com/office/drawing/2014/main" id="{49073DB5-C40B-47C6-8188-9B6B88C3C493}"/>
              </a:ext>
            </a:extLst>
          </p:cNvPr>
          <p:cNvCxnSpPr>
            <a:cxnSpLocks/>
            <a:endCxn id="36" idx="2"/>
          </p:cNvCxnSpPr>
          <p:nvPr/>
        </p:nvCxnSpPr>
        <p:spPr>
          <a:xfrm flipH="1" flipV="1">
            <a:off x="5814276" y="2534337"/>
            <a:ext cx="9200" cy="894762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群組 127">
            <a:extLst>
              <a:ext uri="{FF2B5EF4-FFF2-40B4-BE49-F238E27FC236}">
                <a16:creationId xmlns:a16="http://schemas.microsoft.com/office/drawing/2014/main" id="{E46476D0-2D4D-4D0C-9164-D0F4DB987C30}"/>
              </a:ext>
            </a:extLst>
          </p:cNvPr>
          <p:cNvGrpSpPr/>
          <p:nvPr/>
        </p:nvGrpSpPr>
        <p:grpSpPr>
          <a:xfrm>
            <a:off x="5665084" y="2224324"/>
            <a:ext cx="298383" cy="310013"/>
            <a:chOff x="-105878" y="1740168"/>
            <a:chExt cx="461666" cy="461665"/>
          </a:xfrm>
        </p:grpSpPr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4D523360-9B00-4082-A129-3A00C4AC0D8D}"/>
                </a:ext>
              </a:extLst>
            </p:cNvPr>
            <p:cNvSpPr/>
            <p:nvPr/>
          </p:nvSpPr>
          <p:spPr>
            <a:xfrm>
              <a:off x="-105878" y="1740168"/>
              <a:ext cx="461666" cy="46166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37" name="群組 132">
              <a:extLst>
                <a:ext uri="{FF2B5EF4-FFF2-40B4-BE49-F238E27FC236}">
                  <a16:creationId xmlns:a16="http://schemas.microsoft.com/office/drawing/2014/main" id="{7BC5A6D1-5A3C-4885-9BC9-F967B0BE5E5B}"/>
                </a:ext>
              </a:extLst>
            </p:cNvPr>
            <p:cNvGrpSpPr/>
            <p:nvPr/>
          </p:nvGrpSpPr>
          <p:grpSpPr>
            <a:xfrm rot="21265833">
              <a:off x="-30571" y="1828628"/>
              <a:ext cx="317144" cy="302092"/>
              <a:chOff x="-43095" y="1828685"/>
              <a:chExt cx="317144" cy="302092"/>
            </a:xfrm>
          </p:grpSpPr>
          <p:cxnSp>
            <p:nvCxnSpPr>
              <p:cNvPr id="38" name="直線接點 134">
                <a:extLst>
                  <a:ext uri="{FF2B5EF4-FFF2-40B4-BE49-F238E27FC236}">
                    <a16:creationId xmlns:a16="http://schemas.microsoft.com/office/drawing/2014/main" id="{84C4E85B-846A-4B61-A3AF-440A0B935F46}"/>
                  </a:ext>
                </a:extLst>
              </p:cNvPr>
              <p:cNvCxnSpPr>
                <a:cxnSpLocks/>
              </p:cNvCxnSpPr>
              <p:nvPr/>
            </p:nvCxnSpPr>
            <p:spPr>
              <a:xfrm rot="334167">
                <a:off x="-34638" y="1828685"/>
                <a:ext cx="308687" cy="30209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直線接點 135">
                <a:extLst>
                  <a:ext uri="{FF2B5EF4-FFF2-40B4-BE49-F238E27FC236}">
                    <a16:creationId xmlns:a16="http://schemas.microsoft.com/office/drawing/2014/main" id="{F9760EEF-BD96-46DA-BAD1-B39AC24D7E7C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-19251" y="1826698"/>
                <a:ext cx="265075" cy="31276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40" name="直線單箭頭接點 136">
            <a:extLst>
              <a:ext uri="{FF2B5EF4-FFF2-40B4-BE49-F238E27FC236}">
                <a16:creationId xmlns:a16="http://schemas.microsoft.com/office/drawing/2014/main" id="{A73A118A-482D-46EF-A2A3-64584D0FA143}"/>
              </a:ext>
            </a:extLst>
          </p:cNvPr>
          <p:cNvCxnSpPr>
            <a:cxnSpLocks/>
            <a:endCxn id="42" idx="2"/>
          </p:cNvCxnSpPr>
          <p:nvPr/>
        </p:nvCxnSpPr>
        <p:spPr>
          <a:xfrm flipH="1" flipV="1">
            <a:off x="8075699" y="2550327"/>
            <a:ext cx="9200" cy="894762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群組 144">
            <a:extLst>
              <a:ext uri="{FF2B5EF4-FFF2-40B4-BE49-F238E27FC236}">
                <a16:creationId xmlns:a16="http://schemas.microsoft.com/office/drawing/2014/main" id="{9C77DEC5-0F26-410D-825B-C341C8A267F5}"/>
              </a:ext>
            </a:extLst>
          </p:cNvPr>
          <p:cNvGrpSpPr/>
          <p:nvPr/>
        </p:nvGrpSpPr>
        <p:grpSpPr>
          <a:xfrm>
            <a:off x="7926507" y="2240314"/>
            <a:ext cx="298383" cy="310013"/>
            <a:chOff x="-105878" y="1740168"/>
            <a:chExt cx="461666" cy="461665"/>
          </a:xfrm>
        </p:grpSpPr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A91ECB5C-8C8F-44AB-9212-E83C91B8D313}"/>
                </a:ext>
              </a:extLst>
            </p:cNvPr>
            <p:cNvSpPr/>
            <p:nvPr/>
          </p:nvSpPr>
          <p:spPr>
            <a:xfrm>
              <a:off x="-105878" y="1740168"/>
              <a:ext cx="461666" cy="46166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43" name="群組 146">
              <a:extLst>
                <a:ext uri="{FF2B5EF4-FFF2-40B4-BE49-F238E27FC236}">
                  <a16:creationId xmlns:a16="http://schemas.microsoft.com/office/drawing/2014/main" id="{B28E44D4-DB12-476F-AA78-CF82C1B6E765}"/>
                </a:ext>
              </a:extLst>
            </p:cNvPr>
            <p:cNvGrpSpPr/>
            <p:nvPr/>
          </p:nvGrpSpPr>
          <p:grpSpPr>
            <a:xfrm rot="21265833">
              <a:off x="-30571" y="1828628"/>
              <a:ext cx="317144" cy="302092"/>
              <a:chOff x="-43095" y="1828685"/>
              <a:chExt cx="317144" cy="302092"/>
            </a:xfrm>
          </p:grpSpPr>
          <p:cxnSp>
            <p:nvCxnSpPr>
              <p:cNvPr id="44" name="直線接點 147">
                <a:extLst>
                  <a:ext uri="{FF2B5EF4-FFF2-40B4-BE49-F238E27FC236}">
                    <a16:creationId xmlns:a16="http://schemas.microsoft.com/office/drawing/2014/main" id="{30099532-DC94-4504-A320-6DFB36075246}"/>
                  </a:ext>
                </a:extLst>
              </p:cNvPr>
              <p:cNvCxnSpPr>
                <a:cxnSpLocks/>
              </p:cNvCxnSpPr>
              <p:nvPr/>
            </p:nvCxnSpPr>
            <p:spPr>
              <a:xfrm rot="334167">
                <a:off x="-34638" y="1828685"/>
                <a:ext cx="308687" cy="30209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線接點 148">
                <a:extLst>
                  <a:ext uri="{FF2B5EF4-FFF2-40B4-BE49-F238E27FC236}">
                    <a16:creationId xmlns:a16="http://schemas.microsoft.com/office/drawing/2014/main" id="{25078CDD-5068-49EC-8C43-CEC03F4BB792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-19251" y="1826698"/>
                <a:ext cx="265075" cy="31276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46" name="直線單箭頭接點 149">
            <a:extLst>
              <a:ext uri="{FF2B5EF4-FFF2-40B4-BE49-F238E27FC236}">
                <a16:creationId xmlns:a16="http://schemas.microsoft.com/office/drawing/2014/main" id="{8D23D601-BA50-4690-82F7-0D413B0C903C}"/>
              </a:ext>
            </a:extLst>
          </p:cNvPr>
          <p:cNvCxnSpPr>
            <a:cxnSpLocks/>
            <a:endCxn id="48" idx="2"/>
          </p:cNvCxnSpPr>
          <p:nvPr/>
        </p:nvCxnSpPr>
        <p:spPr>
          <a:xfrm flipH="1" flipV="1">
            <a:off x="10305799" y="2567010"/>
            <a:ext cx="9200" cy="894762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群組 150">
            <a:extLst>
              <a:ext uri="{FF2B5EF4-FFF2-40B4-BE49-F238E27FC236}">
                <a16:creationId xmlns:a16="http://schemas.microsoft.com/office/drawing/2014/main" id="{6D318239-F777-4625-885D-7F272B985ACB}"/>
              </a:ext>
            </a:extLst>
          </p:cNvPr>
          <p:cNvGrpSpPr/>
          <p:nvPr/>
        </p:nvGrpSpPr>
        <p:grpSpPr>
          <a:xfrm>
            <a:off x="10156607" y="2256997"/>
            <a:ext cx="298383" cy="310013"/>
            <a:chOff x="-105878" y="1740168"/>
            <a:chExt cx="461666" cy="461665"/>
          </a:xfrm>
        </p:grpSpPr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83A1F2E3-4FBE-42CF-977A-72658F3DDF29}"/>
                </a:ext>
              </a:extLst>
            </p:cNvPr>
            <p:cNvSpPr/>
            <p:nvPr/>
          </p:nvSpPr>
          <p:spPr>
            <a:xfrm>
              <a:off x="-105878" y="1740168"/>
              <a:ext cx="461666" cy="46166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49" name="群組 152">
              <a:extLst>
                <a:ext uri="{FF2B5EF4-FFF2-40B4-BE49-F238E27FC236}">
                  <a16:creationId xmlns:a16="http://schemas.microsoft.com/office/drawing/2014/main" id="{981588CB-96EB-4AF5-9425-6820C65140E1}"/>
                </a:ext>
              </a:extLst>
            </p:cNvPr>
            <p:cNvGrpSpPr/>
            <p:nvPr/>
          </p:nvGrpSpPr>
          <p:grpSpPr>
            <a:xfrm rot="21265833">
              <a:off x="-30571" y="1828628"/>
              <a:ext cx="317144" cy="302092"/>
              <a:chOff x="-43095" y="1828685"/>
              <a:chExt cx="317144" cy="302092"/>
            </a:xfrm>
          </p:grpSpPr>
          <p:cxnSp>
            <p:nvCxnSpPr>
              <p:cNvPr id="50" name="直線接點 153">
                <a:extLst>
                  <a:ext uri="{FF2B5EF4-FFF2-40B4-BE49-F238E27FC236}">
                    <a16:creationId xmlns:a16="http://schemas.microsoft.com/office/drawing/2014/main" id="{A04261EA-3D2C-4033-858A-3CDE36581A4D}"/>
                  </a:ext>
                </a:extLst>
              </p:cNvPr>
              <p:cNvCxnSpPr>
                <a:cxnSpLocks/>
              </p:cNvCxnSpPr>
              <p:nvPr/>
            </p:nvCxnSpPr>
            <p:spPr>
              <a:xfrm rot="334167">
                <a:off x="-34638" y="1828685"/>
                <a:ext cx="308687" cy="30209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線接點 154">
                <a:extLst>
                  <a:ext uri="{FF2B5EF4-FFF2-40B4-BE49-F238E27FC236}">
                    <a16:creationId xmlns:a16="http://schemas.microsoft.com/office/drawing/2014/main" id="{C22F3E2D-7B28-41B4-B507-AF06EF3E9F83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-19251" y="1826698"/>
                <a:ext cx="265075" cy="31276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52" name="直線單箭頭接點 155">
            <a:extLst>
              <a:ext uri="{FF2B5EF4-FFF2-40B4-BE49-F238E27FC236}">
                <a16:creationId xmlns:a16="http://schemas.microsoft.com/office/drawing/2014/main" id="{31E42FBD-9C26-4128-81B7-3B48EA6425F0}"/>
              </a:ext>
            </a:extLst>
          </p:cNvPr>
          <p:cNvCxnSpPr>
            <a:cxnSpLocks/>
          </p:cNvCxnSpPr>
          <p:nvPr/>
        </p:nvCxnSpPr>
        <p:spPr>
          <a:xfrm flipV="1">
            <a:off x="3560530" y="1251164"/>
            <a:ext cx="0" cy="944000"/>
          </a:xfrm>
          <a:prstGeom prst="straightConnector1">
            <a:avLst/>
          </a:prstGeom>
          <a:ln w="254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單箭頭接點 156">
            <a:extLst>
              <a:ext uri="{FF2B5EF4-FFF2-40B4-BE49-F238E27FC236}">
                <a16:creationId xmlns:a16="http://schemas.microsoft.com/office/drawing/2014/main" id="{C8759FEA-AF97-40F4-B882-1A4E830B2A77}"/>
              </a:ext>
            </a:extLst>
          </p:cNvPr>
          <p:cNvCxnSpPr>
            <a:cxnSpLocks/>
          </p:cNvCxnSpPr>
          <p:nvPr/>
        </p:nvCxnSpPr>
        <p:spPr>
          <a:xfrm flipH="1" flipV="1">
            <a:off x="5814171" y="1247573"/>
            <a:ext cx="0" cy="987215"/>
          </a:xfrm>
          <a:prstGeom prst="straightConnector1">
            <a:avLst/>
          </a:prstGeom>
          <a:ln w="254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單箭頭接點 157">
            <a:extLst>
              <a:ext uri="{FF2B5EF4-FFF2-40B4-BE49-F238E27FC236}">
                <a16:creationId xmlns:a16="http://schemas.microsoft.com/office/drawing/2014/main" id="{B7671D1C-647B-4D36-BACA-E62D35BD1457}"/>
              </a:ext>
            </a:extLst>
          </p:cNvPr>
          <p:cNvCxnSpPr>
            <a:cxnSpLocks/>
          </p:cNvCxnSpPr>
          <p:nvPr/>
        </p:nvCxnSpPr>
        <p:spPr>
          <a:xfrm flipH="1" flipV="1">
            <a:off x="8073374" y="1194250"/>
            <a:ext cx="0" cy="1036363"/>
          </a:xfrm>
          <a:prstGeom prst="straightConnector1">
            <a:avLst/>
          </a:prstGeom>
          <a:ln w="254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單箭頭接點 158">
            <a:extLst>
              <a:ext uri="{FF2B5EF4-FFF2-40B4-BE49-F238E27FC236}">
                <a16:creationId xmlns:a16="http://schemas.microsoft.com/office/drawing/2014/main" id="{4CCFEBF4-9E75-4EEC-8B39-9660600E7733}"/>
              </a:ext>
            </a:extLst>
          </p:cNvPr>
          <p:cNvCxnSpPr>
            <a:cxnSpLocks/>
          </p:cNvCxnSpPr>
          <p:nvPr/>
        </p:nvCxnSpPr>
        <p:spPr>
          <a:xfrm flipH="1" flipV="1">
            <a:off x="10304444" y="1214247"/>
            <a:ext cx="0" cy="1053869"/>
          </a:xfrm>
          <a:prstGeom prst="straightConnector1">
            <a:avLst/>
          </a:prstGeom>
          <a:ln w="254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單箭頭接點 159">
            <a:extLst>
              <a:ext uri="{FF2B5EF4-FFF2-40B4-BE49-F238E27FC236}">
                <a16:creationId xmlns:a16="http://schemas.microsoft.com/office/drawing/2014/main" id="{B8648A90-3DF4-4567-B112-D401D76DF68E}"/>
              </a:ext>
            </a:extLst>
          </p:cNvPr>
          <p:cNvCxnSpPr>
            <a:cxnSpLocks/>
            <a:endCxn id="30" idx="1"/>
          </p:cNvCxnSpPr>
          <p:nvPr/>
        </p:nvCxnSpPr>
        <p:spPr>
          <a:xfrm>
            <a:off x="2845868" y="2358990"/>
            <a:ext cx="556637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單箭頭接點 160">
            <a:extLst>
              <a:ext uri="{FF2B5EF4-FFF2-40B4-BE49-F238E27FC236}">
                <a16:creationId xmlns:a16="http://schemas.microsoft.com/office/drawing/2014/main" id="{3D2D1344-4857-4737-A299-2F4C78C67A26}"/>
              </a:ext>
            </a:extLst>
          </p:cNvPr>
          <p:cNvCxnSpPr>
            <a:cxnSpLocks/>
          </p:cNvCxnSpPr>
          <p:nvPr/>
        </p:nvCxnSpPr>
        <p:spPr>
          <a:xfrm>
            <a:off x="5139558" y="2377332"/>
            <a:ext cx="556637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單箭頭接點 161">
            <a:extLst>
              <a:ext uri="{FF2B5EF4-FFF2-40B4-BE49-F238E27FC236}">
                <a16:creationId xmlns:a16="http://schemas.microsoft.com/office/drawing/2014/main" id="{48523943-D74F-4447-A0DB-479CABB3F6D7}"/>
              </a:ext>
            </a:extLst>
          </p:cNvPr>
          <p:cNvCxnSpPr>
            <a:cxnSpLocks/>
          </p:cNvCxnSpPr>
          <p:nvPr/>
        </p:nvCxnSpPr>
        <p:spPr>
          <a:xfrm>
            <a:off x="7369870" y="2395320"/>
            <a:ext cx="556637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單箭頭接點 162">
            <a:extLst>
              <a:ext uri="{FF2B5EF4-FFF2-40B4-BE49-F238E27FC236}">
                <a16:creationId xmlns:a16="http://schemas.microsoft.com/office/drawing/2014/main" id="{620AF92D-77A6-459D-B5E2-1408C5B14B58}"/>
              </a:ext>
            </a:extLst>
          </p:cNvPr>
          <p:cNvCxnSpPr>
            <a:cxnSpLocks/>
          </p:cNvCxnSpPr>
          <p:nvPr/>
        </p:nvCxnSpPr>
        <p:spPr>
          <a:xfrm>
            <a:off x="9574539" y="2412003"/>
            <a:ext cx="556637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單箭頭接點 163">
            <a:extLst>
              <a:ext uri="{FF2B5EF4-FFF2-40B4-BE49-F238E27FC236}">
                <a16:creationId xmlns:a16="http://schemas.microsoft.com/office/drawing/2014/main" id="{148BC753-1DAD-4C9A-A04E-F2813197DA58}"/>
              </a:ext>
            </a:extLst>
          </p:cNvPr>
          <p:cNvCxnSpPr>
            <a:cxnSpLocks/>
          </p:cNvCxnSpPr>
          <p:nvPr/>
        </p:nvCxnSpPr>
        <p:spPr>
          <a:xfrm flipH="1">
            <a:off x="5493206" y="1214247"/>
            <a:ext cx="4811238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文字方塊 45">
                <a:extLst>
                  <a:ext uri="{FF2B5EF4-FFF2-40B4-BE49-F238E27FC236}">
                    <a16:creationId xmlns:a16="http://schemas.microsoft.com/office/drawing/2014/main" id="{DF511227-D070-43B9-B0D2-6A33A96A7CC8}"/>
                  </a:ext>
                </a:extLst>
              </p:cNvPr>
              <p:cNvSpPr txBox="1"/>
              <p:nvPr/>
            </p:nvSpPr>
            <p:spPr>
              <a:xfrm>
                <a:off x="7248658" y="140549"/>
                <a:ext cx="2407647" cy="10455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zh-TW" alt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zh-TW" altLang="en-US" sz="28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r>
                            <m:rPr>
                              <m:nor/>
                            </m:rPr>
                            <a:rPr lang="zh-TW" altLang="en-US" sz="2800" dirty="0"/>
                            <m:t> </m:t>
                          </m:r>
                        </m:e>
                      </m:nary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61" name="文字方塊 45">
                <a:extLst>
                  <a:ext uri="{FF2B5EF4-FFF2-40B4-BE49-F238E27FC236}">
                    <a16:creationId xmlns:a16="http://schemas.microsoft.com/office/drawing/2014/main" id="{DF511227-D070-43B9-B0D2-6A33A96A7C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8658" y="140549"/>
                <a:ext cx="2407647" cy="104554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直線單箭頭接點 139">
            <a:extLst>
              <a:ext uri="{FF2B5EF4-FFF2-40B4-BE49-F238E27FC236}">
                <a16:creationId xmlns:a16="http://schemas.microsoft.com/office/drawing/2014/main" id="{3D7CAA45-5381-499E-A008-FC5C2B7AE63A}"/>
              </a:ext>
            </a:extLst>
          </p:cNvPr>
          <p:cNvCxnSpPr>
            <a:cxnSpLocks/>
          </p:cNvCxnSpPr>
          <p:nvPr/>
        </p:nvCxnSpPr>
        <p:spPr>
          <a:xfrm>
            <a:off x="3551873" y="1214247"/>
            <a:ext cx="1384155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矩形 62">
            <a:extLst>
              <a:ext uri="{FF2B5EF4-FFF2-40B4-BE49-F238E27FC236}">
                <a16:creationId xmlns:a16="http://schemas.microsoft.com/office/drawing/2014/main" id="{A8A57BA2-4899-45E4-AA78-0CACE71829E8}"/>
              </a:ext>
            </a:extLst>
          </p:cNvPr>
          <p:cNvSpPr/>
          <p:nvPr/>
        </p:nvSpPr>
        <p:spPr>
          <a:xfrm>
            <a:off x="3408752" y="3445165"/>
            <a:ext cx="288000" cy="540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文字方塊 125">
                <a:extLst>
                  <a:ext uri="{FF2B5EF4-FFF2-40B4-BE49-F238E27FC236}">
                    <a16:creationId xmlns:a16="http://schemas.microsoft.com/office/drawing/2014/main" id="{C498D48F-F1E5-4DAC-81C0-0A670AAAC9E7}"/>
                  </a:ext>
                </a:extLst>
              </p:cNvPr>
              <p:cNvSpPr txBox="1"/>
              <p:nvPr/>
            </p:nvSpPr>
            <p:spPr>
              <a:xfrm>
                <a:off x="3216993" y="3482708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4" name="文字方塊 125">
                <a:extLst>
                  <a:ext uri="{FF2B5EF4-FFF2-40B4-BE49-F238E27FC236}">
                    <a16:creationId xmlns:a16="http://schemas.microsoft.com/office/drawing/2014/main" id="{C498D48F-F1E5-4DAC-81C0-0A670AAAC9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6993" y="3482708"/>
                <a:ext cx="715161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矩形 64">
            <a:extLst>
              <a:ext uri="{FF2B5EF4-FFF2-40B4-BE49-F238E27FC236}">
                <a16:creationId xmlns:a16="http://schemas.microsoft.com/office/drawing/2014/main" id="{6C03518B-CB82-49F1-A27C-7FC4A67D7D07}"/>
              </a:ext>
            </a:extLst>
          </p:cNvPr>
          <p:cNvSpPr/>
          <p:nvPr/>
        </p:nvSpPr>
        <p:spPr>
          <a:xfrm>
            <a:off x="2836374" y="3445165"/>
            <a:ext cx="288000" cy="5400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文字方塊 129">
                <a:extLst>
                  <a:ext uri="{FF2B5EF4-FFF2-40B4-BE49-F238E27FC236}">
                    <a16:creationId xmlns:a16="http://schemas.microsoft.com/office/drawing/2014/main" id="{28D59FBD-E3BC-42FB-A29A-38A872CCCFA4}"/>
                  </a:ext>
                </a:extLst>
              </p:cNvPr>
              <p:cNvSpPr txBox="1"/>
              <p:nvPr/>
            </p:nvSpPr>
            <p:spPr>
              <a:xfrm>
                <a:off x="2654889" y="3492982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6" name="文字方塊 129">
                <a:extLst>
                  <a:ext uri="{FF2B5EF4-FFF2-40B4-BE49-F238E27FC236}">
                    <a16:creationId xmlns:a16="http://schemas.microsoft.com/office/drawing/2014/main" id="{28D59FBD-E3BC-42FB-A29A-38A872CCCF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4889" y="3492982"/>
                <a:ext cx="715161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矩形 66">
            <a:extLst>
              <a:ext uri="{FF2B5EF4-FFF2-40B4-BE49-F238E27FC236}">
                <a16:creationId xmlns:a16="http://schemas.microsoft.com/office/drawing/2014/main" id="{4F25357E-792D-4107-A691-AABF0BF91A1E}"/>
              </a:ext>
            </a:extLst>
          </p:cNvPr>
          <p:cNvSpPr/>
          <p:nvPr/>
        </p:nvSpPr>
        <p:spPr>
          <a:xfrm>
            <a:off x="2274271" y="3445165"/>
            <a:ext cx="288000" cy="5400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文字方塊 164">
                <a:extLst>
                  <a:ext uri="{FF2B5EF4-FFF2-40B4-BE49-F238E27FC236}">
                    <a16:creationId xmlns:a16="http://schemas.microsoft.com/office/drawing/2014/main" id="{8D39E76D-0585-45E3-B93E-D046035D8D7C}"/>
                  </a:ext>
                </a:extLst>
              </p:cNvPr>
              <p:cNvSpPr txBox="1"/>
              <p:nvPr/>
            </p:nvSpPr>
            <p:spPr>
              <a:xfrm>
                <a:off x="2092786" y="3492982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8" name="文字方塊 164">
                <a:extLst>
                  <a:ext uri="{FF2B5EF4-FFF2-40B4-BE49-F238E27FC236}">
                    <a16:creationId xmlns:a16="http://schemas.microsoft.com/office/drawing/2014/main" id="{8D39E76D-0585-45E3-B93E-D046035D8D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2786" y="3492982"/>
                <a:ext cx="715161" cy="461665"/>
              </a:xfrm>
              <a:prstGeom prst="rect">
                <a:avLst/>
              </a:prstGeom>
              <a:blipFill>
                <a:blip r:embed="rId11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矩形 68">
            <a:extLst>
              <a:ext uri="{FF2B5EF4-FFF2-40B4-BE49-F238E27FC236}">
                <a16:creationId xmlns:a16="http://schemas.microsoft.com/office/drawing/2014/main" id="{2D8F76F1-503F-48F4-B124-31EB9777CBCC}"/>
              </a:ext>
            </a:extLst>
          </p:cNvPr>
          <p:cNvSpPr/>
          <p:nvPr/>
        </p:nvSpPr>
        <p:spPr>
          <a:xfrm>
            <a:off x="5684964" y="3428235"/>
            <a:ext cx="288000" cy="540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文字方塊 166">
                <a:extLst>
                  <a:ext uri="{FF2B5EF4-FFF2-40B4-BE49-F238E27FC236}">
                    <a16:creationId xmlns:a16="http://schemas.microsoft.com/office/drawing/2014/main" id="{581900A0-2A24-44E5-928C-8753BAD80789}"/>
                  </a:ext>
                </a:extLst>
              </p:cNvPr>
              <p:cNvSpPr txBox="1"/>
              <p:nvPr/>
            </p:nvSpPr>
            <p:spPr>
              <a:xfrm>
                <a:off x="5493205" y="3465778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70" name="文字方塊 166">
                <a:extLst>
                  <a:ext uri="{FF2B5EF4-FFF2-40B4-BE49-F238E27FC236}">
                    <a16:creationId xmlns:a16="http://schemas.microsoft.com/office/drawing/2014/main" id="{581900A0-2A24-44E5-928C-8753BAD807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3205" y="3465778"/>
                <a:ext cx="715161" cy="46166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矩形 70">
            <a:extLst>
              <a:ext uri="{FF2B5EF4-FFF2-40B4-BE49-F238E27FC236}">
                <a16:creationId xmlns:a16="http://schemas.microsoft.com/office/drawing/2014/main" id="{489558E0-D7DE-49E8-92AF-3E284976B230}"/>
              </a:ext>
            </a:extLst>
          </p:cNvPr>
          <p:cNvSpPr/>
          <p:nvPr/>
        </p:nvSpPr>
        <p:spPr>
          <a:xfrm>
            <a:off x="5112586" y="3428235"/>
            <a:ext cx="288000" cy="5400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文字方塊 168">
                <a:extLst>
                  <a:ext uri="{FF2B5EF4-FFF2-40B4-BE49-F238E27FC236}">
                    <a16:creationId xmlns:a16="http://schemas.microsoft.com/office/drawing/2014/main" id="{AA66187E-270D-425E-BB8C-6B5503A0B26F}"/>
                  </a:ext>
                </a:extLst>
              </p:cNvPr>
              <p:cNvSpPr txBox="1"/>
              <p:nvPr/>
            </p:nvSpPr>
            <p:spPr>
              <a:xfrm>
                <a:off x="4931101" y="3476052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72" name="文字方塊 168">
                <a:extLst>
                  <a:ext uri="{FF2B5EF4-FFF2-40B4-BE49-F238E27FC236}">
                    <a16:creationId xmlns:a16="http://schemas.microsoft.com/office/drawing/2014/main" id="{AA66187E-270D-425E-BB8C-6B5503A0B2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1101" y="3476052"/>
                <a:ext cx="715161" cy="46166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矩形 72">
            <a:extLst>
              <a:ext uri="{FF2B5EF4-FFF2-40B4-BE49-F238E27FC236}">
                <a16:creationId xmlns:a16="http://schemas.microsoft.com/office/drawing/2014/main" id="{24FEE5EC-40B3-4BDE-ABD0-508D8973FDB2}"/>
              </a:ext>
            </a:extLst>
          </p:cNvPr>
          <p:cNvSpPr/>
          <p:nvPr/>
        </p:nvSpPr>
        <p:spPr>
          <a:xfrm>
            <a:off x="4550483" y="3428235"/>
            <a:ext cx="288000" cy="5400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文字方塊 170">
                <a:extLst>
                  <a:ext uri="{FF2B5EF4-FFF2-40B4-BE49-F238E27FC236}">
                    <a16:creationId xmlns:a16="http://schemas.microsoft.com/office/drawing/2014/main" id="{51EF13B0-E442-4CBF-A736-BFBAC9E30CFC}"/>
                  </a:ext>
                </a:extLst>
              </p:cNvPr>
              <p:cNvSpPr txBox="1"/>
              <p:nvPr/>
            </p:nvSpPr>
            <p:spPr>
              <a:xfrm>
                <a:off x="4368998" y="3476052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74" name="文字方塊 170">
                <a:extLst>
                  <a:ext uri="{FF2B5EF4-FFF2-40B4-BE49-F238E27FC236}">
                    <a16:creationId xmlns:a16="http://schemas.microsoft.com/office/drawing/2014/main" id="{51EF13B0-E442-4CBF-A736-BFBAC9E30C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8998" y="3476052"/>
                <a:ext cx="715161" cy="461665"/>
              </a:xfrm>
              <a:prstGeom prst="rect">
                <a:avLst/>
              </a:prstGeom>
              <a:blipFill>
                <a:blip r:embed="rId14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矩形 74">
            <a:extLst>
              <a:ext uri="{FF2B5EF4-FFF2-40B4-BE49-F238E27FC236}">
                <a16:creationId xmlns:a16="http://schemas.microsoft.com/office/drawing/2014/main" id="{6B9C4549-506D-4921-8C01-87F39CE9C1A7}"/>
              </a:ext>
            </a:extLst>
          </p:cNvPr>
          <p:cNvSpPr/>
          <p:nvPr/>
        </p:nvSpPr>
        <p:spPr>
          <a:xfrm>
            <a:off x="7929080" y="3438829"/>
            <a:ext cx="288000" cy="540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文字方塊 172">
                <a:extLst>
                  <a:ext uri="{FF2B5EF4-FFF2-40B4-BE49-F238E27FC236}">
                    <a16:creationId xmlns:a16="http://schemas.microsoft.com/office/drawing/2014/main" id="{E829B031-8443-4252-B42B-569360A0578E}"/>
                  </a:ext>
                </a:extLst>
              </p:cNvPr>
              <p:cNvSpPr txBox="1"/>
              <p:nvPr/>
            </p:nvSpPr>
            <p:spPr>
              <a:xfrm>
                <a:off x="7737321" y="3476372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76" name="文字方塊 172">
                <a:extLst>
                  <a:ext uri="{FF2B5EF4-FFF2-40B4-BE49-F238E27FC236}">
                    <a16:creationId xmlns:a16="http://schemas.microsoft.com/office/drawing/2014/main" id="{E829B031-8443-4252-B42B-569360A057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7321" y="3476372"/>
                <a:ext cx="715161" cy="46166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矩形 76">
            <a:extLst>
              <a:ext uri="{FF2B5EF4-FFF2-40B4-BE49-F238E27FC236}">
                <a16:creationId xmlns:a16="http://schemas.microsoft.com/office/drawing/2014/main" id="{5C613E91-2B51-4A93-A171-8D3FA276ACEB}"/>
              </a:ext>
            </a:extLst>
          </p:cNvPr>
          <p:cNvSpPr/>
          <p:nvPr/>
        </p:nvSpPr>
        <p:spPr>
          <a:xfrm>
            <a:off x="7356702" y="3438829"/>
            <a:ext cx="288000" cy="5400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文字方塊 174">
                <a:extLst>
                  <a:ext uri="{FF2B5EF4-FFF2-40B4-BE49-F238E27FC236}">
                    <a16:creationId xmlns:a16="http://schemas.microsoft.com/office/drawing/2014/main" id="{76E32E36-88F8-4442-8DDC-0D4DD4B94ADC}"/>
                  </a:ext>
                </a:extLst>
              </p:cNvPr>
              <p:cNvSpPr txBox="1"/>
              <p:nvPr/>
            </p:nvSpPr>
            <p:spPr>
              <a:xfrm>
                <a:off x="7175217" y="3486646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78" name="文字方塊 174">
                <a:extLst>
                  <a:ext uri="{FF2B5EF4-FFF2-40B4-BE49-F238E27FC236}">
                    <a16:creationId xmlns:a16="http://schemas.microsoft.com/office/drawing/2014/main" id="{76E32E36-88F8-4442-8DDC-0D4DD4B94A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5217" y="3486646"/>
                <a:ext cx="715161" cy="46166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矩形 78">
            <a:extLst>
              <a:ext uri="{FF2B5EF4-FFF2-40B4-BE49-F238E27FC236}">
                <a16:creationId xmlns:a16="http://schemas.microsoft.com/office/drawing/2014/main" id="{14772534-C991-406B-8C00-EDADD56F964B}"/>
              </a:ext>
            </a:extLst>
          </p:cNvPr>
          <p:cNvSpPr/>
          <p:nvPr/>
        </p:nvSpPr>
        <p:spPr>
          <a:xfrm>
            <a:off x="6794599" y="3438829"/>
            <a:ext cx="288000" cy="5400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文字方塊 176">
                <a:extLst>
                  <a:ext uri="{FF2B5EF4-FFF2-40B4-BE49-F238E27FC236}">
                    <a16:creationId xmlns:a16="http://schemas.microsoft.com/office/drawing/2014/main" id="{E788EF0A-3F1E-427F-9867-EFFC0DA54AB6}"/>
                  </a:ext>
                </a:extLst>
              </p:cNvPr>
              <p:cNvSpPr txBox="1"/>
              <p:nvPr/>
            </p:nvSpPr>
            <p:spPr>
              <a:xfrm>
                <a:off x="6613114" y="3486646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80" name="文字方塊 176">
                <a:extLst>
                  <a:ext uri="{FF2B5EF4-FFF2-40B4-BE49-F238E27FC236}">
                    <a16:creationId xmlns:a16="http://schemas.microsoft.com/office/drawing/2014/main" id="{E788EF0A-3F1E-427F-9867-EFFC0DA54A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3114" y="3486646"/>
                <a:ext cx="715161" cy="461665"/>
              </a:xfrm>
              <a:prstGeom prst="rect">
                <a:avLst/>
              </a:prstGeom>
              <a:blipFill>
                <a:blip r:embed="rId17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" name="矩形 80">
            <a:extLst>
              <a:ext uri="{FF2B5EF4-FFF2-40B4-BE49-F238E27FC236}">
                <a16:creationId xmlns:a16="http://schemas.microsoft.com/office/drawing/2014/main" id="{F0545D61-D960-464A-8BBA-9362F7791528}"/>
              </a:ext>
            </a:extLst>
          </p:cNvPr>
          <p:cNvSpPr/>
          <p:nvPr/>
        </p:nvSpPr>
        <p:spPr>
          <a:xfrm>
            <a:off x="10181784" y="3452417"/>
            <a:ext cx="288000" cy="540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文字方塊 178">
                <a:extLst>
                  <a:ext uri="{FF2B5EF4-FFF2-40B4-BE49-F238E27FC236}">
                    <a16:creationId xmlns:a16="http://schemas.microsoft.com/office/drawing/2014/main" id="{573E02FE-EDF7-46DE-BAA5-3B47291AA057}"/>
                  </a:ext>
                </a:extLst>
              </p:cNvPr>
              <p:cNvSpPr txBox="1"/>
              <p:nvPr/>
            </p:nvSpPr>
            <p:spPr>
              <a:xfrm>
                <a:off x="9990025" y="3489960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82" name="文字方塊 178">
                <a:extLst>
                  <a:ext uri="{FF2B5EF4-FFF2-40B4-BE49-F238E27FC236}">
                    <a16:creationId xmlns:a16="http://schemas.microsoft.com/office/drawing/2014/main" id="{573E02FE-EDF7-46DE-BAA5-3B47291AA0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90025" y="3489960"/>
                <a:ext cx="715161" cy="461665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矩形 82">
            <a:extLst>
              <a:ext uri="{FF2B5EF4-FFF2-40B4-BE49-F238E27FC236}">
                <a16:creationId xmlns:a16="http://schemas.microsoft.com/office/drawing/2014/main" id="{8FC5FE51-5BCF-4ABF-87BC-EB77C3B0798F}"/>
              </a:ext>
            </a:extLst>
          </p:cNvPr>
          <p:cNvSpPr/>
          <p:nvPr/>
        </p:nvSpPr>
        <p:spPr>
          <a:xfrm>
            <a:off x="9609406" y="3452417"/>
            <a:ext cx="288000" cy="5400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文字方塊 180">
                <a:extLst>
                  <a:ext uri="{FF2B5EF4-FFF2-40B4-BE49-F238E27FC236}">
                    <a16:creationId xmlns:a16="http://schemas.microsoft.com/office/drawing/2014/main" id="{53E09230-8F52-4028-BEFC-CAA77CB73312}"/>
                  </a:ext>
                </a:extLst>
              </p:cNvPr>
              <p:cNvSpPr txBox="1"/>
              <p:nvPr/>
            </p:nvSpPr>
            <p:spPr>
              <a:xfrm>
                <a:off x="9427921" y="3500234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84" name="文字方塊 180">
                <a:extLst>
                  <a:ext uri="{FF2B5EF4-FFF2-40B4-BE49-F238E27FC236}">
                    <a16:creationId xmlns:a16="http://schemas.microsoft.com/office/drawing/2014/main" id="{53E09230-8F52-4028-BEFC-CAA77CB733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27921" y="3500234"/>
                <a:ext cx="715161" cy="461665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5" name="矩形 84">
            <a:extLst>
              <a:ext uri="{FF2B5EF4-FFF2-40B4-BE49-F238E27FC236}">
                <a16:creationId xmlns:a16="http://schemas.microsoft.com/office/drawing/2014/main" id="{AE66A1AB-0C9F-41F2-8BE8-E6E2BCD01351}"/>
              </a:ext>
            </a:extLst>
          </p:cNvPr>
          <p:cNvSpPr/>
          <p:nvPr/>
        </p:nvSpPr>
        <p:spPr>
          <a:xfrm>
            <a:off x="9047303" y="3452417"/>
            <a:ext cx="288000" cy="5400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文字方塊 182">
                <a:extLst>
                  <a:ext uri="{FF2B5EF4-FFF2-40B4-BE49-F238E27FC236}">
                    <a16:creationId xmlns:a16="http://schemas.microsoft.com/office/drawing/2014/main" id="{3BFA6C9D-B465-4999-B04D-2DF6594A1C17}"/>
                  </a:ext>
                </a:extLst>
              </p:cNvPr>
              <p:cNvSpPr txBox="1"/>
              <p:nvPr/>
            </p:nvSpPr>
            <p:spPr>
              <a:xfrm>
                <a:off x="8865818" y="3500234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86" name="文字方塊 182">
                <a:extLst>
                  <a:ext uri="{FF2B5EF4-FFF2-40B4-BE49-F238E27FC236}">
                    <a16:creationId xmlns:a16="http://schemas.microsoft.com/office/drawing/2014/main" id="{3BFA6C9D-B465-4999-B04D-2DF6594A1C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5818" y="3500234"/>
                <a:ext cx="715161" cy="461665"/>
              </a:xfrm>
              <a:prstGeom prst="rect">
                <a:avLst/>
              </a:prstGeom>
              <a:blipFill>
                <a:blip r:embed="rId20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7" name="群組 259">
            <a:extLst>
              <a:ext uri="{FF2B5EF4-FFF2-40B4-BE49-F238E27FC236}">
                <a16:creationId xmlns:a16="http://schemas.microsoft.com/office/drawing/2014/main" id="{4D731875-22A8-4404-BD13-2B29959EBBAF}"/>
              </a:ext>
            </a:extLst>
          </p:cNvPr>
          <p:cNvGrpSpPr/>
          <p:nvPr/>
        </p:nvGrpSpPr>
        <p:grpSpPr>
          <a:xfrm>
            <a:off x="7338646" y="4210880"/>
            <a:ext cx="565090" cy="430683"/>
            <a:chOff x="5686213" y="4717020"/>
            <a:chExt cx="565090" cy="430683"/>
          </a:xfrm>
        </p:grpSpPr>
        <p:sp>
          <p:nvSpPr>
            <p:cNvPr id="88" name="矩形 87">
              <a:extLst>
                <a:ext uri="{FF2B5EF4-FFF2-40B4-BE49-F238E27FC236}">
                  <a16:creationId xmlns:a16="http://schemas.microsoft.com/office/drawing/2014/main" id="{27D03E16-0745-4C61-99BB-CF4D59FFFA90}"/>
                </a:ext>
              </a:extLst>
            </p:cNvPr>
            <p:cNvSpPr/>
            <p:nvPr/>
          </p:nvSpPr>
          <p:spPr>
            <a:xfrm>
              <a:off x="5718207" y="4762148"/>
              <a:ext cx="462054" cy="38555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9" name="文字方塊 261">
                  <a:extLst>
                    <a:ext uri="{FF2B5EF4-FFF2-40B4-BE49-F238E27FC236}">
                      <a16:creationId xmlns:a16="http://schemas.microsoft.com/office/drawing/2014/main" id="{2230713A-0279-4B8B-8AF5-074BAFA77D8E}"/>
                    </a:ext>
                  </a:extLst>
                </p:cNvPr>
                <p:cNvSpPr txBox="1"/>
                <p:nvPr/>
              </p:nvSpPr>
              <p:spPr>
                <a:xfrm>
                  <a:off x="5686213" y="4717020"/>
                  <a:ext cx="565090" cy="38555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zh-TW" alt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zh-TW" altLang="en-US" sz="2400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1,1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262" name="文字方塊 261">
                  <a:extLst>
                    <a:ext uri="{FF2B5EF4-FFF2-40B4-BE49-F238E27FC236}">
                      <a16:creationId xmlns:a16="http://schemas.microsoft.com/office/drawing/2014/main" id="{2230713A-0279-4B8B-8AF5-074BAFA77D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6213" y="4717020"/>
                  <a:ext cx="565090" cy="385555"/>
                </a:xfrm>
                <a:prstGeom prst="rect">
                  <a:avLst/>
                </a:prstGeom>
                <a:blipFill>
                  <a:blip r:embed="rId21"/>
                  <a:stretch>
                    <a:fillRect l="-6452" t="-14063" r="-26882" b="-937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0" name="群組 262">
            <a:extLst>
              <a:ext uri="{FF2B5EF4-FFF2-40B4-BE49-F238E27FC236}">
                <a16:creationId xmlns:a16="http://schemas.microsoft.com/office/drawing/2014/main" id="{1017C076-CB95-4C23-96D8-2D1C84883D37}"/>
              </a:ext>
            </a:extLst>
          </p:cNvPr>
          <p:cNvGrpSpPr/>
          <p:nvPr/>
        </p:nvGrpSpPr>
        <p:grpSpPr>
          <a:xfrm>
            <a:off x="7347355" y="4641563"/>
            <a:ext cx="565091" cy="430683"/>
            <a:chOff x="5686213" y="4717020"/>
            <a:chExt cx="565091" cy="430683"/>
          </a:xfrm>
        </p:grpSpPr>
        <p:sp>
          <p:nvSpPr>
            <p:cNvPr id="91" name="矩形 90">
              <a:extLst>
                <a:ext uri="{FF2B5EF4-FFF2-40B4-BE49-F238E27FC236}">
                  <a16:creationId xmlns:a16="http://schemas.microsoft.com/office/drawing/2014/main" id="{6130DA64-729C-47F4-8D7B-60C738C5A882}"/>
                </a:ext>
              </a:extLst>
            </p:cNvPr>
            <p:cNvSpPr/>
            <p:nvPr/>
          </p:nvSpPr>
          <p:spPr>
            <a:xfrm>
              <a:off x="5718207" y="4762148"/>
              <a:ext cx="462054" cy="38555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文字方塊 264">
                  <a:extLst>
                    <a:ext uri="{FF2B5EF4-FFF2-40B4-BE49-F238E27FC236}">
                      <a16:creationId xmlns:a16="http://schemas.microsoft.com/office/drawing/2014/main" id="{8ABCA2F8-E407-47F4-B7EA-FA62F8BE3F9B}"/>
                    </a:ext>
                  </a:extLst>
                </p:cNvPr>
                <p:cNvSpPr txBox="1"/>
                <p:nvPr/>
              </p:nvSpPr>
              <p:spPr>
                <a:xfrm>
                  <a:off x="5686213" y="4717020"/>
                  <a:ext cx="565091" cy="38555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zh-TW" alt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zh-TW" altLang="en-US" sz="2400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1,2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265" name="文字方塊 264">
                  <a:extLst>
                    <a:ext uri="{FF2B5EF4-FFF2-40B4-BE49-F238E27FC236}">
                      <a16:creationId xmlns:a16="http://schemas.microsoft.com/office/drawing/2014/main" id="{8ABCA2F8-E407-47F4-B7EA-FA62F8BE3F9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6213" y="4717020"/>
                  <a:ext cx="565091" cy="385555"/>
                </a:xfrm>
                <a:prstGeom prst="rect">
                  <a:avLst/>
                </a:prstGeom>
                <a:blipFill>
                  <a:blip r:embed="rId22"/>
                  <a:stretch>
                    <a:fillRect l="-7527" t="-15873" r="-25806" b="-1111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3" name="群組 265">
            <a:extLst>
              <a:ext uri="{FF2B5EF4-FFF2-40B4-BE49-F238E27FC236}">
                <a16:creationId xmlns:a16="http://schemas.microsoft.com/office/drawing/2014/main" id="{DDF842BA-8BEB-461B-9328-DFEAD4D70A82}"/>
              </a:ext>
            </a:extLst>
          </p:cNvPr>
          <p:cNvGrpSpPr/>
          <p:nvPr/>
        </p:nvGrpSpPr>
        <p:grpSpPr>
          <a:xfrm>
            <a:off x="7347723" y="5074477"/>
            <a:ext cx="565091" cy="430683"/>
            <a:chOff x="5686213" y="4717020"/>
            <a:chExt cx="565091" cy="430683"/>
          </a:xfrm>
        </p:grpSpPr>
        <p:sp>
          <p:nvSpPr>
            <p:cNvPr id="94" name="矩形 93">
              <a:extLst>
                <a:ext uri="{FF2B5EF4-FFF2-40B4-BE49-F238E27FC236}">
                  <a16:creationId xmlns:a16="http://schemas.microsoft.com/office/drawing/2014/main" id="{F2F03E4D-6A71-485E-81C8-B1E118AFF55F}"/>
                </a:ext>
              </a:extLst>
            </p:cNvPr>
            <p:cNvSpPr/>
            <p:nvPr/>
          </p:nvSpPr>
          <p:spPr>
            <a:xfrm>
              <a:off x="5718207" y="4762148"/>
              <a:ext cx="462054" cy="38555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文字方塊 267">
                  <a:extLst>
                    <a:ext uri="{FF2B5EF4-FFF2-40B4-BE49-F238E27FC236}">
                      <a16:creationId xmlns:a16="http://schemas.microsoft.com/office/drawing/2014/main" id="{9A81DEB5-1607-41A9-B458-055E57B6C851}"/>
                    </a:ext>
                  </a:extLst>
                </p:cNvPr>
                <p:cNvSpPr txBox="1"/>
                <p:nvPr/>
              </p:nvSpPr>
              <p:spPr>
                <a:xfrm>
                  <a:off x="5686213" y="4717020"/>
                  <a:ext cx="565091" cy="38555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zh-TW" alt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zh-TW" altLang="en-US" sz="2400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1,3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268" name="文字方塊 267">
                  <a:extLst>
                    <a:ext uri="{FF2B5EF4-FFF2-40B4-BE49-F238E27FC236}">
                      <a16:creationId xmlns:a16="http://schemas.microsoft.com/office/drawing/2014/main" id="{9A81DEB5-1607-41A9-B458-055E57B6C85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6213" y="4717020"/>
                  <a:ext cx="565091" cy="385555"/>
                </a:xfrm>
                <a:prstGeom prst="rect">
                  <a:avLst/>
                </a:prstGeom>
                <a:blipFill>
                  <a:blip r:embed="rId23"/>
                  <a:stretch>
                    <a:fillRect l="-7527" t="-15873" r="-25806" b="-1111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6" name="群組 268">
            <a:extLst>
              <a:ext uri="{FF2B5EF4-FFF2-40B4-BE49-F238E27FC236}">
                <a16:creationId xmlns:a16="http://schemas.microsoft.com/office/drawing/2014/main" id="{920F006B-9365-4C68-9C11-782EA435D651}"/>
              </a:ext>
            </a:extLst>
          </p:cNvPr>
          <p:cNvGrpSpPr/>
          <p:nvPr/>
        </p:nvGrpSpPr>
        <p:grpSpPr>
          <a:xfrm>
            <a:off x="7348059" y="5502703"/>
            <a:ext cx="565091" cy="430683"/>
            <a:chOff x="5686213" y="4717020"/>
            <a:chExt cx="565091" cy="430683"/>
          </a:xfrm>
        </p:grpSpPr>
        <p:sp>
          <p:nvSpPr>
            <p:cNvPr id="97" name="矩形 96">
              <a:extLst>
                <a:ext uri="{FF2B5EF4-FFF2-40B4-BE49-F238E27FC236}">
                  <a16:creationId xmlns:a16="http://schemas.microsoft.com/office/drawing/2014/main" id="{6A52DFFF-40C2-40C5-9EDD-C19772FF2121}"/>
                </a:ext>
              </a:extLst>
            </p:cNvPr>
            <p:cNvSpPr/>
            <p:nvPr/>
          </p:nvSpPr>
          <p:spPr>
            <a:xfrm>
              <a:off x="5718207" y="4762148"/>
              <a:ext cx="462054" cy="38555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文字方塊 270">
                  <a:extLst>
                    <a:ext uri="{FF2B5EF4-FFF2-40B4-BE49-F238E27FC236}">
                      <a16:creationId xmlns:a16="http://schemas.microsoft.com/office/drawing/2014/main" id="{0B818BFE-7F88-4294-A527-966D7E4869E2}"/>
                    </a:ext>
                  </a:extLst>
                </p:cNvPr>
                <p:cNvSpPr txBox="1"/>
                <p:nvPr/>
              </p:nvSpPr>
              <p:spPr>
                <a:xfrm>
                  <a:off x="5686213" y="4717020"/>
                  <a:ext cx="565091" cy="38555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zh-TW" alt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zh-TW" altLang="en-US" sz="2400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1,4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271" name="文字方塊 270">
                  <a:extLst>
                    <a:ext uri="{FF2B5EF4-FFF2-40B4-BE49-F238E27FC236}">
                      <a16:creationId xmlns:a16="http://schemas.microsoft.com/office/drawing/2014/main" id="{0B818BFE-7F88-4294-A527-966D7E4869E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6213" y="4717020"/>
                  <a:ext cx="565091" cy="385555"/>
                </a:xfrm>
                <a:prstGeom prst="rect">
                  <a:avLst/>
                </a:prstGeom>
                <a:blipFill>
                  <a:blip r:embed="rId24"/>
                  <a:stretch>
                    <a:fillRect l="-6452" t="-14286" r="-26882" b="-1111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9" name="群組 271">
            <a:extLst>
              <a:ext uri="{FF2B5EF4-FFF2-40B4-BE49-F238E27FC236}">
                <a16:creationId xmlns:a16="http://schemas.microsoft.com/office/drawing/2014/main" id="{26FB575F-7BB2-4F74-893E-75E2245053D9}"/>
              </a:ext>
            </a:extLst>
          </p:cNvPr>
          <p:cNvGrpSpPr/>
          <p:nvPr/>
        </p:nvGrpSpPr>
        <p:grpSpPr>
          <a:xfrm>
            <a:off x="7911753" y="4225774"/>
            <a:ext cx="572208" cy="430683"/>
            <a:chOff x="5686213" y="4717020"/>
            <a:chExt cx="572208" cy="430683"/>
          </a:xfrm>
        </p:grpSpPr>
        <p:sp>
          <p:nvSpPr>
            <p:cNvPr id="100" name="矩形 99">
              <a:extLst>
                <a:ext uri="{FF2B5EF4-FFF2-40B4-BE49-F238E27FC236}">
                  <a16:creationId xmlns:a16="http://schemas.microsoft.com/office/drawing/2014/main" id="{B9E20F3C-6B2E-4B69-BE07-BC8DF1223272}"/>
                </a:ext>
              </a:extLst>
            </p:cNvPr>
            <p:cNvSpPr/>
            <p:nvPr/>
          </p:nvSpPr>
          <p:spPr>
            <a:xfrm>
              <a:off x="5718207" y="4762148"/>
              <a:ext cx="462054" cy="38555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1" name="文字方塊 273">
                  <a:extLst>
                    <a:ext uri="{FF2B5EF4-FFF2-40B4-BE49-F238E27FC236}">
                      <a16:creationId xmlns:a16="http://schemas.microsoft.com/office/drawing/2014/main" id="{88F6A0E3-EE5E-4D13-B172-9CDA97593E43}"/>
                    </a:ext>
                  </a:extLst>
                </p:cNvPr>
                <p:cNvSpPr txBox="1"/>
                <p:nvPr/>
              </p:nvSpPr>
              <p:spPr>
                <a:xfrm>
                  <a:off x="5686213" y="4717020"/>
                  <a:ext cx="572208" cy="38555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zh-TW" alt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zh-TW" altLang="en-US" sz="2400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2,1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274" name="文字方塊 273">
                  <a:extLst>
                    <a:ext uri="{FF2B5EF4-FFF2-40B4-BE49-F238E27FC236}">
                      <a16:creationId xmlns:a16="http://schemas.microsoft.com/office/drawing/2014/main" id="{88F6A0E3-EE5E-4D13-B172-9CDA97593E4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6213" y="4717020"/>
                  <a:ext cx="572208" cy="385555"/>
                </a:xfrm>
                <a:prstGeom prst="rect">
                  <a:avLst/>
                </a:prstGeom>
                <a:blipFill>
                  <a:blip r:embed="rId25"/>
                  <a:stretch>
                    <a:fillRect l="-6383" t="-15873" r="-25532" b="-1111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2" name="群組 274">
            <a:extLst>
              <a:ext uri="{FF2B5EF4-FFF2-40B4-BE49-F238E27FC236}">
                <a16:creationId xmlns:a16="http://schemas.microsoft.com/office/drawing/2014/main" id="{CBEEB759-E85D-4373-BAB3-AA990E7F9C86}"/>
              </a:ext>
            </a:extLst>
          </p:cNvPr>
          <p:cNvGrpSpPr/>
          <p:nvPr/>
        </p:nvGrpSpPr>
        <p:grpSpPr>
          <a:xfrm>
            <a:off x="7920462" y="4656457"/>
            <a:ext cx="572208" cy="430683"/>
            <a:chOff x="5686213" y="4717020"/>
            <a:chExt cx="572208" cy="430683"/>
          </a:xfrm>
        </p:grpSpPr>
        <p:sp>
          <p:nvSpPr>
            <p:cNvPr id="103" name="矩形 102">
              <a:extLst>
                <a:ext uri="{FF2B5EF4-FFF2-40B4-BE49-F238E27FC236}">
                  <a16:creationId xmlns:a16="http://schemas.microsoft.com/office/drawing/2014/main" id="{7111B8A4-E1FC-494F-BB89-C7EA9ADCB99E}"/>
                </a:ext>
              </a:extLst>
            </p:cNvPr>
            <p:cNvSpPr/>
            <p:nvPr/>
          </p:nvSpPr>
          <p:spPr>
            <a:xfrm>
              <a:off x="5718207" y="4762148"/>
              <a:ext cx="462054" cy="38555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4" name="文字方塊 276">
                  <a:extLst>
                    <a:ext uri="{FF2B5EF4-FFF2-40B4-BE49-F238E27FC236}">
                      <a16:creationId xmlns:a16="http://schemas.microsoft.com/office/drawing/2014/main" id="{FB82C5AB-0977-4953-A433-C5CAE15703B5}"/>
                    </a:ext>
                  </a:extLst>
                </p:cNvPr>
                <p:cNvSpPr txBox="1"/>
                <p:nvPr/>
              </p:nvSpPr>
              <p:spPr>
                <a:xfrm>
                  <a:off x="5686213" y="4717020"/>
                  <a:ext cx="572208" cy="38555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zh-TW" alt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zh-TW" altLang="en-US" sz="2400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2,2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277" name="文字方塊 276">
                  <a:extLst>
                    <a:ext uri="{FF2B5EF4-FFF2-40B4-BE49-F238E27FC236}">
                      <a16:creationId xmlns:a16="http://schemas.microsoft.com/office/drawing/2014/main" id="{FB82C5AB-0977-4953-A433-C5CAE15703B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6213" y="4717020"/>
                  <a:ext cx="572208" cy="385555"/>
                </a:xfrm>
                <a:prstGeom prst="rect">
                  <a:avLst/>
                </a:prstGeom>
                <a:blipFill>
                  <a:blip r:embed="rId26"/>
                  <a:stretch>
                    <a:fillRect l="-7447" t="-14063" r="-24468" b="-937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5" name="群組 277">
            <a:extLst>
              <a:ext uri="{FF2B5EF4-FFF2-40B4-BE49-F238E27FC236}">
                <a16:creationId xmlns:a16="http://schemas.microsoft.com/office/drawing/2014/main" id="{2192E5C2-B089-4464-807A-325A07BCF9E5}"/>
              </a:ext>
            </a:extLst>
          </p:cNvPr>
          <p:cNvGrpSpPr/>
          <p:nvPr/>
        </p:nvGrpSpPr>
        <p:grpSpPr>
          <a:xfrm>
            <a:off x="7920830" y="5089371"/>
            <a:ext cx="572208" cy="430683"/>
            <a:chOff x="5686213" y="4717020"/>
            <a:chExt cx="572208" cy="430683"/>
          </a:xfrm>
        </p:grpSpPr>
        <p:sp>
          <p:nvSpPr>
            <p:cNvPr id="106" name="矩形 105">
              <a:extLst>
                <a:ext uri="{FF2B5EF4-FFF2-40B4-BE49-F238E27FC236}">
                  <a16:creationId xmlns:a16="http://schemas.microsoft.com/office/drawing/2014/main" id="{28AABCA9-EA4E-4F55-967B-5F28369109CB}"/>
                </a:ext>
              </a:extLst>
            </p:cNvPr>
            <p:cNvSpPr/>
            <p:nvPr/>
          </p:nvSpPr>
          <p:spPr>
            <a:xfrm>
              <a:off x="5718207" y="4762148"/>
              <a:ext cx="462054" cy="38555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" name="文字方塊 279">
                  <a:extLst>
                    <a:ext uri="{FF2B5EF4-FFF2-40B4-BE49-F238E27FC236}">
                      <a16:creationId xmlns:a16="http://schemas.microsoft.com/office/drawing/2014/main" id="{013A88F1-396A-4043-ADAF-B252DEC9E129}"/>
                    </a:ext>
                  </a:extLst>
                </p:cNvPr>
                <p:cNvSpPr txBox="1"/>
                <p:nvPr/>
              </p:nvSpPr>
              <p:spPr>
                <a:xfrm>
                  <a:off x="5686213" y="4717020"/>
                  <a:ext cx="572208" cy="38555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zh-TW" alt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zh-TW" altLang="en-US" sz="2400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2,3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280" name="文字方塊 279">
                  <a:extLst>
                    <a:ext uri="{FF2B5EF4-FFF2-40B4-BE49-F238E27FC236}">
                      <a16:creationId xmlns:a16="http://schemas.microsoft.com/office/drawing/2014/main" id="{013A88F1-396A-4043-ADAF-B252DEC9E12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6213" y="4717020"/>
                  <a:ext cx="572208" cy="385555"/>
                </a:xfrm>
                <a:prstGeom prst="rect">
                  <a:avLst/>
                </a:prstGeom>
                <a:blipFill>
                  <a:blip r:embed="rId27"/>
                  <a:stretch>
                    <a:fillRect l="-7447" t="-14063" r="-24468" b="-937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8" name="群組 280">
            <a:extLst>
              <a:ext uri="{FF2B5EF4-FFF2-40B4-BE49-F238E27FC236}">
                <a16:creationId xmlns:a16="http://schemas.microsoft.com/office/drawing/2014/main" id="{5ABF2D0A-EA5A-42AE-B722-ABD69FDC79D1}"/>
              </a:ext>
            </a:extLst>
          </p:cNvPr>
          <p:cNvGrpSpPr/>
          <p:nvPr/>
        </p:nvGrpSpPr>
        <p:grpSpPr>
          <a:xfrm>
            <a:off x="7921166" y="5517597"/>
            <a:ext cx="572208" cy="430683"/>
            <a:chOff x="5686213" y="4717020"/>
            <a:chExt cx="572208" cy="430683"/>
          </a:xfrm>
        </p:grpSpPr>
        <p:sp>
          <p:nvSpPr>
            <p:cNvPr id="109" name="矩形 108">
              <a:extLst>
                <a:ext uri="{FF2B5EF4-FFF2-40B4-BE49-F238E27FC236}">
                  <a16:creationId xmlns:a16="http://schemas.microsoft.com/office/drawing/2014/main" id="{17B1D922-685A-4BEB-AD6C-7DD71A02689E}"/>
                </a:ext>
              </a:extLst>
            </p:cNvPr>
            <p:cNvSpPr/>
            <p:nvPr/>
          </p:nvSpPr>
          <p:spPr>
            <a:xfrm>
              <a:off x="5718207" y="4762148"/>
              <a:ext cx="462054" cy="38555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0" name="文字方塊 282">
                  <a:extLst>
                    <a:ext uri="{FF2B5EF4-FFF2-40B4-BE49-F238E27FC236}">
                      <a16:creationId xmlns:a16="http://schemas.microsoft.com/office/drawing/2014/main" id="{A85D3605-93FC-48E7-B084-4D33CFCBF072}"/>
                    </a:ext>
                  </a:extLst>
                </p:cNvPr>
                <p:cNvSpPr txBox="1"/>
                <p:nvPr/>
              </p:nvSpPr>
              <p:spPr>
                <a:xfrm>
                  <a:off x="5686213" y="4717020"/>
                  <a:ext cx="572208" cy="38555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zh-TW" alt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zh-TW" altLang="en-US" sz="2400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2,4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283" name="文字方塊 282">
                  <a:extLst>
                    <a:ext uri="{FF2B5EF4-FFF2-40B4-BE49-F238E27FC236}">
                      <a16:creationId xmlns:a16="http://schemas.microsoft.com/office/drawing/2014/main" id="{A85D3605-93FC-48E7-B084-4D33CFCBF07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6213" y="4717020"/>
                  <a:ext cx="572208" cy="385555"/>
                </a:xfrm>
                <a:prstGeom prst="rect">
                  <a:avLst/>
                </a:prstGeom>
                <a:blipFill>
                  <a:blip r:embed="rId28"/>
                  <a:stretch>
                    <a:fillRect l="-6383" t="-15873" r="-25532" b="-1111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1" name="群組 283">
            <a:extLst>
              <a:ext uri="{FF2B5EF4-FFF2-40B4-BE49-F238E27FC236}">
                <a16:creationId xmlns:a16="http://schemas.microsoft.com/office/drawing/2014/main" id="{025CBAA7-0F1E-4B64-9265-91AA6FCF5A8E}"/>
              </a:ext>
            </a:extLst>
          </p:cNvPr>
          <p:cNvGrpSpPr/>
          <p:nvPr/>
        </p:nvGrpSpPr>
        <p:grpSpPr>
          <a:xfrm>
            <a:off x="8487733" y="4210880"/>
            <a:ext cx="572208" cy="430683"/>
            <a:chOff x="5686213" y="4717020"/>
            <a:chExt cx="572208" cy="430683"/>
          </a:xfrm>
        </p:grpSpPr>
        <p:sp>
          <p:nvSpPr>
            <p:cNvPr id="112" name="矩形 111">
              <a:extLst>
                <a:ext uri="{FF2B5EF4-FFF2-40B4-BE49-F238E27FC236}">
                  <a16:creationId xmlns:a16="http://schemas.microsoft.com/office/drawing/2014/main" id="{CEACD89C-9A13-44E1-850A-B1DE2CDC4CCE}"/>
                </a:ext>
              </a:extLst>
            </p:cNvPr>
            <p:cNvSpPr/>
            <p:nvPr/>
          </p:nvSpPr>
          <p:spPr>
            <a:xfrm>
              <a:off x="5718207" y="4762148"/>
              <a:ext cx="462054" cy="38555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3" name="文字方塊 285">
                  <a:extLst>
                    <a:ext uri="{FF2B5EF4-FFF2-40B4-BE49-F238E27FC236}">
                      <a16:creationId xmlns:a16="http://schemas.microsoft.com/office/drawing/2014/main" id="{4303DBAB-FBB6-4426-8BD9-DE2BE566FBA2}"/>
                    </a:ext>
                  </a:extLst>
                </p:cNvPr>
                <p:cNvSpPr txBox="1"/>
                <p:nvPr/>
              </p:nvSpPr>
              <p:spPr>
                <a:xfrm>
                  <a:off x="5686213" y="4717020"/>
                  <a:ext cx="572208" cy="38555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zh-TW" alt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zh-TW" altLang="en-US" sz="2400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3,1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286" name="文字方塊 285">
                  <a:extLst>
                    <a:ext uri="{FF2B5EF4-FFF2-40B4-BE49-F238E27FC236}">
                      <a16:creationId xmlns:a16="http://schemas.microsoft.com/office/drawing/2014/main" id="{4303DBAB-FBB6-4426-8BD9-DE2BE566FBA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6213" y="4717020"/>
                  <a:ext cx="572208" cy="385555"/>
                </a:xfrm>
                <a:prstGeom prst="rect">
                  <a:avLst/>
                </a:prstGeom>
                <a:blipFill>
                  <a:blip r:embed="rId29"/>
                  <a:stretch>
                    <a:fillRect l="-7447" t="-14063" r="-24468" b="-937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4" name="群組 286">
            <a:extLst>
              <a:ext uri="{FF2B5EF4-FFF2-40B4-BE49-F238E27FC236}">
                <a16:creationId xmlns:a16="http://schemas.microsoft.com/office/drawing/2014/main" id="{6746C3F2-9D39-4A74-8A2D-CEA9879AFD7B}"/>
              </a:ext>
            </a:extLst>
          </p:cNvPr>
          <p:cNvGrpSpPr/>
          <p:nvPr/>
        </p:nvGrpSpPr>
        <p:grpSpPr>
          <a:xfrm>
            <a:off x="8496442" y="4641563"/>
            <a:ext cx="572208" cy="430683"/>
            <a:chOff x="5686213" y="4717020"/>
            <a:chExt cx="572208" cy="430683"/>
          </a:xfrm>
        </p:grpSpPr>
        <p:sp>
          <p:nvSpPr>
            <p:cNvPr id="115" name="矩形 114">
              <a:extLst>
                <a:ext uri="{FF2B5EF4-FFF2-40B4-BE49-F238E27FC236}">
                  <a16:creationId xmlns:a16="http://schemas.microsoft.com/office/drawing/2014/main" id="{B0FFA815-DC7B-465A-8578-4961FC239C1E}"/>
                </a:ext>
              </a:extLst>
            </p:cNvPr>
            <p:cNvSpPr/>
            <p:nvPr/>
          </p:nvSpPr>
          <p:spPr>
            <a:xfrm>
              <a:off x="5718207" y="4762148"/>
              <a:ext cx="462054" cy="38555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6" name="文字方塊 288">
                  <a:extLst>
                    <a:ext uri="{FF2B5EF4-FFF2-40B4-BE49-F238E27FC236}">
                      <a16:creationId xmlns:a16="http://schemas.microsoft.com/office/drawing/2014/main" id="{2437486D-CE51-411B-B47E-CA2617EAE733}"/>
                    </a:ext>
                  </a:extLst>
                </p:cNvPr>
                <p:cNvSpPr txBox="1"/>
                <p:nvPr/>
              </p:nvSpPr>
              <p:spPr>
                <a:xfrm>
                  <a:off x="5686213" y="4717020"/>
                  <a:ext cx="572208" cy="38555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zh-TW" alt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zh-TW" altLang="en-US" sz="2400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3,2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289" name="文字方塊 288">
                  <a:extLst>
                    <a:ext uri="{FF2B5EF4-FFF2-40B4-BE49-F238E27FC236}">
                      <a16:creationId xmlns:a16="http://schemas.microsoft.com/office/drawing/2014/main" id="{2437486D-CE51-411B-B47E-CA2617EAE73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6213" y="4717020"/>
                  <a:ext cx="572208" cy="385555"/>
                </a:xfrm>
                <a:prstGeom prst="rect">
                  <a:avLst/>
                </a:prstGeom>
                <a:blipFill>
                  <a:blip r:embed="rId30"/>
                  <a:stretch>
                    <a:fillRect l="-6383" t="-15873" r="-25532" b="-1111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7" name="群組 289">
            <a:extLst>
              <a:ext uri="{FF2B5EF4-FFF2-40B4-BE49-F238E27FC236}">
                <a16:creationId xmlns:a16="http://schemas.microsoft.com/office/drawing/2014/main" id="{63C6F2D7-2EDA-45ED-81C5-F9F9CE56929D}"/>
              </a:ext>
            </a:extLst>
          </p:cNvPr>
          <p:cNvGrpSpPr/>
          <p:nvPr/>
        </p:nvGrpSpPr>
        <p:grpSpPr>
          <a:xfrm>
            <a:off x="8496810" y="5074477"/>
            <a:ext cx="572208" cy="430683"/>
            <a:chOff x="5686213" y="4717020"/>
            <a:chExt cx="572208" cy="430683"/>
          </a:xfrm>
        </p:grpSpPr>
        <p:sp>
          <p:nvSpPr>
            <p:cNvPr id="118" name="矩形 117">
              <a:extLst>
                <a:ext uri="{FF2B5EF4-FFF2-40B4-BE49-F238E27FC236}">
                  <a16:creationId xmlns:a16="http://schemas.microsoft.com/office/drawing/2014/main" id="{569812F1-960B-4D5F-AD62-8A1062D89BA5}"/>
                </a:ext>
              </a:extLst>
            </p:cNvPr>
            <p:cNvSpPr/>
            <p:nvPr/>
          </p:nvSpPr>
          <p:spPr>
            <a:xfrm>
              <a:off x="5718207" y="4762148"/>
              <a:ext cx="462054" cy="38555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9" name="文字方塊 291">
                  <a:extLst>
                    <a:ext uri="{FF2B5EF4-FFF2-40B4-BE49-F238E27FC236}">
                      <a16:creationId xmlns:a16="http://schemas.microsoft.com/office/drawing/2014/main" id="{A986160E-7A90-4CA5-9C0F-0F92BE26B7B4}"/>
                    </a:ext>
                  </a:extLst>
                </p:cNvPr>
                <p:cNvSpPr txBox="1"/>
                <p:nvPr/>
              </p:nvSpPr>
              <p:spPr>
                <a:xfrm>
                  <a:off x="5686213" y="4717020"/>
                  <a:ext cx="572208" cy="38555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zh-TW" alt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zh-TW" altLang="en-US" sz="2400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3,3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292" name="文字方塊 291">
                  <a:extLst>
                    <a:ext uri="{FF2B5EF4-FFF2-40B4-BE49-F238E27FC236}">
                      <a16:creationId xmlns:a16="http://schemas.microsoft.com/office/drawing/2014/main" id="{A986160E-7A90-4CA5-9C0F-0F92BE26B7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6213" y="4717020"/>
                  <a:ext cx="572208" cy="385555"/>
                </a:xfrm>
                <a:prstGeom prst="rect">
                  <a:avLst/>
                </a:prstGeom>
                <a:blipFill>
                  <a:blip r:embed="rId31"/>
                  <a:stretch>
                    <a:fillRect l="-6383" t="-15873" r="-25532" b="-1111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0" name="群組 292">
            <a:extLst>
              <a:ext uri="{FF2B5EF4-FFF2-40B4-BE49-F238E27FC236}">
                <a16:creationId xmlns:a16="http://schemas.microsoft.com/office/drawing/2014/main" id="{FCABBF43-946D-4B28-A31B-98334DFB36C6}"/>
              </a:ext>
            </a:extLst>
          </p:cNvPr>
          <p:cNvGrpSpPr/>
          <p:nvPr/>
        </p:nvGrpSpPr>
        <p:grpSpPr>
          <a:xfrm>
            <a:off x="8497146" y="5502703"/>
            <a:ext cx="572208" cy="430683"/>
            <a:chOff x="5686213" y="4717020"/>
            <a:chExt cx="572208" cy="430683"/>
          </a:xfrm>
        </p:grpSpPr>
        <p:sp>
          <p:nvSpPr>
            <p:cNvPr id="121" name="矩形 120">
              <a:extLst>
                <a:ext uri="{FF2B5EF4-FFF2-40B4-BE49-F238E27FC236}">
                  <a16:creationId xmlns:a16="http://schemas.microsoft.com/office/drawing/2014/main" id="{DEA49DFC-489C-44C3-B9CA-E9D4A0F3FF0F}"/>
                </a:ext>
              </a:extLst>
            </p:cNvPr>
            <p:cNvSpPr/>
            <p:nvPr/>
          </p:nvSpPr>
          <p:spPr>
            <a:xfrm>
              <a:off x="5718207" y="4762148"/>
              <a:ext cx="462054" cy="38555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2" name="文字方塊 294">
                  <a:extLst>
                    <a:ext uri="{FF2B5EF4-FFF2-40B4-BE49-F238E27FC236}">
                      <a16:creationId xmlns:a16="http://schemas.microsoft.com/office/drawing/2014/main" id="{9A2D2BED-3373-4657-B7BD-9107DD55D97C}"/>
                    </a:ext>
                  </a:extLst>
                </p:cNvPr>
                <p:cNvSpPr txBox="1"/>
                <p:nvPr/>
              </p:nvSpPr>
              <p:spPr>
                <a:xfrm>
                  <a:off x="5686213" y="4717020"/>
                  <a:ext cx="572208" cy="38555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zh-TW" alt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zh-TW" altLang="en-US" sz="2400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3,4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295" name="文字方塊 294">
                  <a:extLst>
                    <a:ext uri="{FF2B5EF4-FFF2-40B4-BE49-F238E27FC236}">
                      <a16:creationId xmlns:a16="http://schemas.microsoft.com/office/drawing/2014/main" id="{9A2D2BED-3373-4657-B7BD-9107DD55D97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6213" y="4717020"/>
                  <a:ext cx="572208" cy="385555"/>
                </a:xfrm>
                <a:prstGeom prst="rect">
                  <a:avLst/>
                </a:prstGeom>
                <a:blipFill>
                  <a:blip r:embed="rId32"/>
                  <a:stretch>
                    <a:fillRect l="-7527" t="-14286" r="-25806" b="-1111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3" name="群組 295">
            <a:extLst>
              <a:ext uri="{FF2B5EF4-FFF2-40B4-BE49-F238E27FC236}">
                <a16:creationId xmlns:a16="http://schemas.microsoft.com/office/drawing/2014/main" id="{C546E5B8-59ED-4DC0-84AE-C63A54529FD7}"/>
              </a:ext>
            </a:extLst>
          </p:cNvPr>
          <p:cNvGrpSpPr/>
          <p:nvPr/>
        </p:nvGrpSpPr>
        <p:grpSpPr>
          <a:xfrm>
            <a:off x="9044526" y="4236991"/>
            <a:ext cx="572208" cy="430683"/>
            <a:chOff x="5686213" y="4717020"/>
            <a:chExt cx="572208" cy="430683"/>
          </a:xfrm>
        </p:grpSpPr>
        <p:sp>
          <p:nvSpPr>
            <p:cNvPr id="124" name="矩形 123">
              <a:extLst>
                <a:ext uri="{FF2B5EF4-FFF2-40B4-BE49-F238E27FC236}">
                  <a16:creationId xmlns:a16="http://schemas.microsoft.com/office/drawing/2014/main" id="{21382CDF-51EA-40A7-AFCD-F60D5217A455}"/>
                </a:ext>
              </a:extLst>
            </p:cNvPr>
            <p:cNvSpPr/>
            <p:nvPr/>
          </p:nvSpPr>
          <p:spPr>
            <a:xfrm>
              <a:off x="5718207" y="4762148"/>
              <a:ext cx="462054" cy="38555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5" name="文字方塊 297">
                  <a:extLst>
                    <a:ext uri="{FF2B5EF4-FFF2-40B4-BE49-F238E27FC236}">
                      <a16:creationId xmlns:a16="http://schemas.microsoft.com/office/drawing/2014/main" id="{B69F3DD9-4D8E-4D0B-A5FF-8E221309AE67}"/>
                    </a:ext>
                  </a:extLst>
                </p:cNvPr>
                <p:cNvSpPr txBox="1"/>
                <p:nvPr/>
              </p:nvSpPr>
              <p:spPr>
                <a:xfrm>
                  <a:off x="5686213" y="4717020"/>
                  <a:ext cx="572208" cy="38555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zh-TW" alt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zh-TW" altLang="en-US" sz="2400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4,1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298" name="文字方塊 297">
                  <a:extLst>
                    <a:ext uri="{FF2B5EF4-FFF2-40B4-BE49-F238E27FC236}">
                      <a16:creationId xmlns:a16="http://schemas.microsoft.com/office/drawing/2014/main" id="{B69F3DD9-4D8E-4D0B-A5FF-8E221309AE6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6213" y="4717020"/>
                  <a:ext cx="572208" cy="385555"/>
                </a:xfrm>
                <a:prstGeom prst="rect">
                  <a:avLst/>
                </a:prstGeom>
                <a:blipFill>
                  <a:blip r:embed="rId33"/>
                  <a:stretch>
                    <a:fillRect l="-6383" t="-15873" r="-25532" b="-1111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6" name="群組 298">
            <a:extLst>
              <a:ext uri="{FF2B5EF4-FFF2-40B4-BE49-F238E27FC236}">
                <a16:creationId xmlns:a16="http://schemas.microsoft.com/office/drawing/2014/main" id="{520556E1-4271-4677-B915-909E489C8BB2}"/>
              </a:ext>
            </a:extLst>
          </p:cNvPr>
          <p:cNvGrpSpPr/>
          <p:nvPr/>
        </p:nvGrpSpPr>
        <p:grpSpPr>
          <a:xfrm>
            <a:off x="9053235" y="4667674"/>
            <a:ext cx="572208" cy="430683"/>
            <a:chOff x="5686213" y="4717020"/>
            <a:chExt cx="572208" cy="430683"/>
          </a:xfrm>
        </p:grpSpPr>
        <p:sp>
          <p:nvSpPr>
            <p:cNvPr id="127" name="矩形 126">
              <a:extLst>
                <a:ext uri="{FF2B5EF4-FFF2-40B4-BE49-F238E27FC236}">
                  <a16:creationId xmlns:a16="http://schemas.microsoft.com/office/drawing/2014/main" id="{53943D55-257C-438D-84B6-312D2BD28D80}"/>
                </a:ext>
              </a:extLst>
            </p:cNvPr>
            <p:cNvSpPr/>
            <p:nvPr/>
          </p:nvSpPr>
          <p:spPr>
            <a:xfrm>
              <a:off x="5718207" y="4762148"/>
              <a:ext cx="462054" cy="38555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8" name="文字方塊 300">
                  <a:extLst>
                    <a:ext uri="{FF2B5EF4-FFF2-40B4-BE49-F238E27FC236}">
                      <a16:creationId xmlns:a16="http://schemas.microsoft.com/office/drawing/2014/main" id="{A3C4069D-3F07-4439-9A51-6E6CB39EDE93}"/>
                    </a:ext>
                  </a:extLst>
                </p:cNvPr>
                <p:cNvSpPr txBox="1"/>
                <p:nvPr/>
              </p:nvSpPr>
              <p:spPr>
                <a:xfrm>
                  <a:off x="5686213" y="4717020"/>
                  <a:ext cx="572208" cy="38555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zh-TW" alt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zh-TW" altLang="en-US" sz="2400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4,2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301" name="文字方塊 300">
                  <a:extLst>
                    <a:ext uri="{FF2B5EF4-FFF2-40B4-BE49-F238E27FC236}">
                      <a16:creationId xmlns:a16="http://schemas.microsoft.com/office/drawing/2014/main" id="{A3C4069D-3F07-4439-9A51-6E6CB39EDE9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6213" y="4717020"/>
                  <a:ext cx="572208" cy="385555"/>
                </a:xfrm>
                <a:prstGeom prst="rect">
                  <a:avLst/>
                </a:prstGeom>
                <a:blipFill>
                  <a:blip r:embed="rId34"/>
                  <a:stretch>
                    <a:fillRect l="-7447" t="-14286" r="-24468" b="-1111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9" name="群組 301">
            <a:extLst>
              <a:ext uri="{FF2B5EF4-FFF2-40B4-BE49-F238E27FC236}">
                <a16:creationId xmlns:a16="http://schemas.microsoft.com/office/drawing/2014/main" id="{E8FC0276-630A-40A2-84CC-785E0372C762}"/>
              </a:ext>
            </a:extLst>
          </p:cNvPr>
          <p:cNvGrpSpPr/>
          <p:nvPr/>
        </p:nvGrpSpPr>
        <p:grpSpPr>
          <a:xfrm>
            <a:off x="9053603" y="5100588"/>
            <a:ext cx="572208" cy="430683"/>
            <a:chOff x="5686213" y="4717020"/>
            <a:chExt cx="572208" cy="430683"/>
          </a:xfrm>
        </p:grpSpPr>
        <p:sp>
          <p:nvSpPr>
            <p:cNvPr id="130" name="矩形 129">
              <a:extLst>
                <a:ext uri="{FF2B5EF4-FFF2-40B4-BE49-F238E27FC236}">
                  <a16:creationId xmlns:a16="http://schemas.microsoft.com/office/drawing/2014/main" id="{E6095060-163A-4931-996E-DBF50C00EEFA}"/>
                </a:ext>
              </a:extLst>
            </p:cNvPr>
            <p:cNvSpPr/>
            <p:nvPr/>
          </p:nvSpPr>
          <p:spPr>
            <a:xfrm>
              <a:off x="5718207" y="4762148"/>
              <a:ext cx="462054" cy="38555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1" name="文字方塊 303">
                  <a:extLst>
                    <a:ext uri="{FF2B5EF4-FFF2-40B4-BE49-F238E27FC236}">
                      <a16:creationId xmlns:a16="http://schemas.microsoft.com/office/drawing/2014/main" id="{9ADE15F2-02D2-4623-B907-D658AF735C1B}"/>
                    </a:ext>
                  </a:extLst>
                </p:cNvPr>
                <p:cNvSpPr txBox="1"/>
                <p:nvPr/>
              </p:nvSpPr>
              <p:spPr>
                <a:xfrm>
                  <a:off x="5686213" y="4717020"/>
                  <a:ext cx="572208" cy="38555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zh-TW" alt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zh-TW" altLang="en-US" sz="2400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4,3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304" name="文字方塊 303">
                  <a:extLst>
                    <a:ext uri="{FF2B5EF4-FFF2-40B4-BE49-F238E27FC236}">
                      <a16:creationId xmlns:a16="http://schemas.microsoft.com/office/drawing/2014/main" id="{9ADE15F2-02D2-4623-B907-D658AF735C1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6213" y="4717020"/>
                  <a:ext cx="572208" cy="385555"/>
                </a:xfrm>
                <a:prstGeom prst="rect">
                  <a:avLst/>
                </a:prstGeom>
                <a:blipFill>
                  <a:blip r:embed="rId35"/>
                  <a:stretch>
                    <a:fillRect l="-7447" t="-14286" r="-24468" b="-1111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32" name="群組 304">
            <a:extLst>
              <a:ext uri="{FF2B5EF4-FFF2-40B4-BE49-F238E27FC236}">
                <a16:creationId xmlns:a16="http://schemas.microsoft.com/office/drawing/2014/main" id="{8C825529-C906-48FB-AF1C-F8DC8D309C8B}"/>
              </a:ext>
            </a:extLst>
          </p:cNvPr>
          <p:cNvGrpSpPr/>
          <p:nvPr/>
        </p:nvGrpSpPr>
        <p:grpSpPr>
          <a:xfrm>
            <a:off x="9053939" y="5528814"/>
            <a:ext cx="572208" cy="430683"/>
            <a:chOff x="5686213" y="4717020"/>
            <a:chExt cx="572208" cy="430683"/>
          </a:xfrm>
        </p:grpSpPr>
        <p:sp>
          <p:nvSpPr>
            <p:cNvPr id="133" name="矩形 132">
              <a:extLst>
                <a:ext uri="{FF2B5EF4-FFF2-40B4-BE49-F238E27FC236}">
                  <a16:creationId xmlns:a16="http://schemas.microsoft.com/office/drawing/2014/main" id="{40C3BD83-EF82-44CB-8136-387C96AD3619}"/>
                </a:ext>
              </a:extLst>
            </p:cNvPr>
            <p:cNvSpPr/>
            <p:nvPr/>
          </p:nvSpPr>
          <p:spPr>
            <a:xfrm>
              <a:off x="5718207" y="4762148"/>
              <a:ext cx="462054" cy="38555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4" name="文字方塊 306">
                  <a:extLst>
                    <a:ext uri="{FF2B5EF4-FFF2-40B4-BE49-F238E27FC236}">
                      <a16:creationId xmlns:a16="http://schemas.microsoft.com/office/drawing/2014/main" id="{2BCB28E2-AAE2-4C20-A36C-D3C07AAC5189}"/>
                    </a:ext>
                  </a:extLst>
                </p:cNvPr>
                <p:cNvSpPr txBox="1"/>
                <p:nvPr/>
              </p:nvSpPr>
              <p:spPr>
                <a:xfrm>
                  <a:off x="5686213" y="4717020"/>
                  <a:ext cx="572208" cy="38555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zh-TW" alt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zh-TW" altLang="en-US" sz="2400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4,4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307" name="文字方塊 306">
                  <a:extLst>
                    <a:ext uri="{FF2B5EF4-FFF2-40B4-BE49-F238E27FC236}">
                      <a16:creationId xmlns:a16="http://schemas.microsoft.com/office/drawing/2014/main" id="{2BCB28E2-AAE2-4C20-A36C-D3C07AAC51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6213" y="4717020"/>
                  <a:ext cx="572208" cy="385555"/>
                </a:xfrm>
                <a:prstGeom prst="rect">
                  <a:avLst/>
                </a:prstGeom>
                <a:blipFill>
                  <a:blip r:embed="rId36"/>
                  <a:stretch>
                    <a:fillRect l="-7447" t="-14063" r="-24468" b="-937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文字方塊 307">
                <a:extLst>
                  <a:ext uri="{FF2B5EF4-FFF2-40B4-BE49-F238E27FC236}">
                    <a16:creationId xmlns:a16="http://schemas.microsoft.com/office/drawing/2014/main" id="{DD4A658E-556A-43EF-BC39-EC0558B43310}"/>
                  </a:ext>
                </a:extLst>
              </p:cNvPr>
              <p:cNvSpPr txBox="1"/>
              <p:nvPr/>
            </p:nvSpPr>
            <p:spPr>
              <a:xfrm>
                <a:off x="8322203" y="5963798"/>
                <a:ext cx="334322" cy="445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35" name="文字方塊 307">
                <a:extLst>
                  <a:ext uri="{FF2B5EF4-FFF2-40B4-BE49-F238E27FC236}">
                    <a16:creationId xmlns:a16="http://schemas.microsoft.com/office/drawing/2014/main" id="{DD4A658E-556A-43EF-BC39-EC0558B433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2203" y="5963798"/>
                <a:ext cx="334322" cy="445443"/>
              </a:xfrm>
              <a:prstGeom prst="rect">
                <a:avLst/>
              </a:prstGeom>
              <a:blipFill>
                <a:blip r:embed="rId3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6" name="矩形 135">
            <a:extLst>
              <a:ext uri="{FF2B5EF4-FFF2-40B4-BE49-F238E27FC236}">
                <a16:creationId xmlns:a16="http://schemas.microsoft.com/office/drawing/2014/main" id="{201DF851-2271-4BE2-B6BF-1FD09959F419}"/>
              </a:ext>
            </a:extLst>
          </p:cNvPr>
          <p:cNvSpPr/>
          <p:nvPr/>
        </p:nvSpPr>
        <p:spPr>
          <a:xfrm>
            <a:off x="5698266" y="4803400"/>
            <a:ext cx="288000" cy="540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37" name="矩形 136">
            <a:extLst>
              <a:ext uri="{FF2B5EF4-FFF2-40B4-BE49-F238E27FC236}">
                <a16:creationId xmlns:a16="http://schemas.microsoft.com/office/drawing/2014/main" id="{91B5A42E-257A-4DB7-BF29-BA30E0369FB1}"/>
              </a:ext>
            </a:extLst>
          </p:cNvPr>
          <p:cNvSpPr/>
          <p:nvPr/>
        </p:nvSpPr>
        <p:spPr>
          <a:xfrm>
            <a:off x="6042088" y="4803400"/>
            <a:ext cx="288000" cy="540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38" name="矩形 137">
            <a:extLst>
              <a:ext uri="{FF2B5EF4-FFF2-40B4-BE49-F238E27FC236}">
                <a16:creationId xmlns:a16="http://schemas.microsoft.com/office/drawing/2014/main" id="{8E58AAF4-F0B2-454D-9215-2815C6C79434}"/>
              </a:ext>
            </a:extLst>
          </p:cNvPr>
          <p:cNvSpPr/>
          <p:nvPr/>
        </p:nvSpPr>
        <p:spPr>
          <a:xfrm>
            <a:off x="6385910" y="4803400"/>
            <a:ext cx="288000" cy="540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39" name="矩形 138">
            <a:extLst>
              <a:ext uri="{FF2B5EF4-FFF2-40B4-BE49-F238E27FC236}">
                <a16:creationId xmlns:a16="http://schemas.microsoft.com/office/drawing/2014/main" id="{B10B4533-4002-4B88-A021-FD68F94AF12B}"/>
              </a:ext>
            </a:extLst>
          </p:cNvPr>
          <p:cNvSpPr/>
          <p:nvPr/>
        </p:nvSpPr>
        <p:spPr>
          <a:xfrm>
            <a:off x="6729731" y="4810272"/>
            <a:ext cx="288000" cy="540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grpSp>
        <p:nvGrpSpPr>
          <p:cNvPr id="140" name="群組 312">
            <a:extLst>
              <a:ext uri="{FF2B5EF4-FFF2-40B4-BE49-F238E27FC236}">
                <a16:creationId xmlns:a16="http://schemas.microsoft.com/office/drawing/2014/main" id="{408B7C92-52DC-4F67-B432-2E07E44A565C}"/>
              </a:ext>
            </a:extLst>
          </p:cNvPr>
          <p:cNvGrpSpPr/>
          <p:nvPr/>
        </p:nvGrpSpPr>
        <p:grpSpPr>
          <a:xfrm>
            <a:off x="5519497" y="4828352"/>
            <a:ext cx="1732589" cy="487788"/>
            <a:chOff x="3387509" y="317020"/>
            <a:chExt cx="1732589" cy="48778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1" name="文字方塊 313">
                  <a:extLst>
                    <a:ext uri="{FF2B5EF4-FFF2-40B4-BE49-F238E27FC236}">
                      <a16:creationId xmlns:a16="http://schemas.microsoft.com/office/drawing/2014/main" id="{D3F9CBCF-FB78-4D49-92F0-7E48F37D4704}"/>
                    </a:ext>
                  </a:extLst>
                </p:cNvPr>
                <p:cNvSpPr txBox="1"/>
                <p:nvPr/>
              </p:nvSpPr>
              <p:spPr>
                <a:xfrm>
                  <a:off x="3387509" y="317020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314" name="文字方塊 313">
                  <a:extLst>
                    <a:ext uri="{FF2B5EF4-FFF2-40B4-BE49-F238E27FC236}">
                      <a16:creationId xmlns:a16="http://schemas.microsoft.com/office/drawing/2014/main" id="{D3F9CBCF-FB78-4D49-92F0-7E48F37D470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87509" y="317020"/>
                  <a:ext cx="715161" cy="461665"/>
                </a:xfrm>
                <a:prstGeom prst="rect">
                  <a:avLst/>
                </a:prstGeom>
                <a:blipFill>
                  <a:blip r:embed="rId3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2" name="文字方塊 314">
                  <a:extLst>
                    <a:ext uri="{FF2B5EF4-FFF2-40B4-BE49-F238E27FC236}">
                      <a16:creationId xmlns:a16="http://schemas.microsoft.com/office/drawing/2014/main" id="{D7BE0FB5-D086-47CF-A703-DD9C56870749}"/>
                    </a:ext>
                  </a:extLst>
                </p:cNvPr>
                <p:cNvSpPr txBox="1"/>
                <p:nvPr/>
              </p:nvSpPr>
              <p:spPr>
                <a:xfrm>
                  <a:off x="4061116" y="336271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315" name="文字方塊 314">
                  <a:extLst>
                    <a:ext uri="{FF2B5EF4-FFF2-40B4-BE49-F238E27FC236}">
                      <a16:creationId xmlns:a16="http://schemas.microsoft.com/office/drawing/2014/main" id="{D7BE0FB5-D086-47CF-A703-DD9C5687074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61116" y="336271"/>
                  <a:ext cx="715161" cy="461665"/>
                </a:xfrm>
                <a:prstGeom prst="rect">
                  <a:avLst/>
                </a:prstGeom>
                <a:blipFill>
                  <a:blip r:embed="rId3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3" name="文字方塊 315">
                  <a:extLst>
                    <a:ext uri="{FF2B5EF4-FFF2-40B4-BE49-F238E27FC236}">
                      <a16:creationId xmlns:a16="http://schemas.microsoft.com/office/drawing/2014/main" id="{FFC7E0AC-9155-45D3-949E-F2F2BE847597}"/>
                    </a:ext>
                  </a:extLst>
                </p:cNvPr>
                <p:cNvSpPr txBox="1"/>
                <p:nvPr/>
              </p:nvSpPr>
              <p:spPr>
                <a:xfrm>
                  <a:off x="4404937" y="343143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316" name="文字方塊 315">
                  <a:extLst>
                    <a:ext uri="{FF2B5EF4-FFF2-40B4-BE49-F238E27FC236}">
                      <a16:creationId xmlns:a16="http://schemas.microsoft.com/office/drawing/2014/main" id="{FFC7E0AC-9155-45D3-949E-F2F2BE84759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04937" y="343143"/>
                  <a:ext cx="715161" cy="461665"/>
                </a:xfrm>
                <a:prstGeom prst="rect">
                  <a:avLst/>
                </a:prstGeom>
                <a:blipFill>
                  <a:blip r:embed="rId4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4" name="文字方塊 316">
                  <a:extLst>
                    <a:ext uri="{FF2B5EF4-FFF2-40B4-BE49-F238E27FC236}">
                      <a16:creationId xmlns:a16="http://schemas.microsoft.com/office/drawing/2014/main" id="{6EB20791-FED8-4C54-B70A-463F1B94D0CF}"/>
                    </a:ext>
                  </a:extLst>
                </p:cNvPr>
                <p:cNvSpPr txBox="1"/>
                <p:nvPr/>
              </p:nvSpPr>
              <p:spPr>
                <a:xfrm>
                  <a:off x="3745089" y="325081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317" name="文字方塊 316">
                  <a:extLst>
                    <a:ext uri="{FF2B5EF4-FFF2-40B4-BE49-F238E27FC236}">
                      <a16:creationId xmlns:a16="http://schemas.microsoft.com/office/drawing/2014/main" id="{6EB20791-FED8-4C54-B70A-463F1B94D0C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45089" y="325081"/>
                  <a:ext cx="715161" cy="461665"/>
                </a:xfrm>
                <a:prstGeom prst="rect">
                  <a:avLst/>
                </a:prstGeom>
                <a:blipFill>
                  <a:blip r:embed="rId4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文字方塊 317">
                <a:extLst>
                  <a:ext uri="{FF2B5EF4-FFF2-40B4-BE49-F238E27FC236}">
                    <a16:creationId xmlns:a16="http://schemas.microsoft.com/office/drawing/2014/main" id="{98B409DD-7AAC-48B8-96F6-4B3BDD53CE37}"/>
                  </a:ext>
                </a:extLst>
              </p:cNvPr>
              <p:cNvSpPr txBox="1"/>
              <p:nvPr/>
            </p:nvSpPr>
            <p:spPr>
              <a:xfrm>
                <a:off x="6182065" y="5316140"/>
                <a:ext cx="31758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45" name="文字方塊 317">
                <a:extLst>
                  <a:ext uri="{FF2B5EF4-FFF2-40B4-BE49-F238E27FC236}">
                    <a16:creationId xmlns:a16="http://schemas.microsoft.com/office/drawing/2014/main" id="{98B409DD-7AAC-48B8-96F6-4B3BDD53CE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2065" y="5316140"/>
                <a:ext cx="317587" cy="430887"/>
              </a:xfrm>
              <a:prstGeom prst="rect">
                <a:avLst/>
              </a:prstGeom>
              <a:blipFill>
                <a:blip r:embed="rId4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6" name="文字方塊 318">
            <a:extLst>
              <a:ext uri="{FF2B5EF4-FFF2-40B4-BE49-F238E27FC236}">
                <a16:creationId xmlns:a16="http://schemas.microsoft.com/office/drawing/2014/main" id="{E699788A-BB0F-4FA2-83BF-A46A8BBB4CE8}"/>
              </a:ext>
            </a:extLst>
          </p:cNvPr>
          <p:cNvSpPr txBox="1"/>
          <p:nvPr/>
        </p:nvSpPr>
        <p:spPr>
          <a:xfrm>
            <a:off x="4914445" y="4805449"/>
            <a:ext cx="348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/>
              <a:t>=</a:t>
            </a:r>
            <a:endParaRPr lang="zh-TW" altLang="en-US" sz="2800" b="1" dirty="0"/>
          </a:p>
        </p:txBody>
      </p:sp>
      <p:sp>
        <p:nvSpPr>
          <p:cNvPr id="147" name="矩形 146">
            <a:extLst>
              <a:ext uri="{FF2B5EF4-FFF2-40B4-BE49-F238E27FC236}">
                <a16:creationId xmlns:a16="http://schemas.microsoft.com/office/drawing/2014/main" id="{CB52F776-400B-4394-AB5C-46DF7A47DF45}"/>
              </a:ext>
            </a:extLst>
          </p:cNvPr>
          <p:cNvSpPr/>
          <p:nvPr/>
        </p:nvSpPr>
        <p:spPr>
          <a:xfrm>
            <a:off x="3209868" y="4765791"/>
            <a:ext cx="288000" cy="540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文字方塊 324">
                <a:extLst>
                  <a:ext uri="{FF2B5EF4-FFF2-40B4-BE49-F238E27FC236}">
                    <a16:creationId xmlns:a16="http://schemas.microsoft.com/office/drawing/2014/main" id="{68332117-C910-4E42-AD80-A5E43BEB9AE3}"/>
                  </a:ext>
                </a:extLst>
              </p:cNvPr>
              <p:cNvSpPr txBox="1"/>
              <p:nvPr/>
            </p:nvSpPr>
            <p:spPr>
              <a:xfrm>
                <a:off x="3042420" y="4805968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48" name="文字方塊 324">
                <a:extLst>
                  <a:ext uri="{FF2B5EF4-FFF2-40B4-BE49-F238E27FC236}">
                    <a16:creationId xmlns:a16="http://schemas.microsoft.com/office/drawing/2014/main" id="{68332117-C910-4E42-AD80-A5E43BEB9A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2420" y="4805968"/>
                <a:ext cx="715161" cy="461665"/>
              </a:xfrm>
              <a:prstGeom prst="rect">
                <a:avLst/>
              </a:prstGeom>
              <a:blipFill>
                <a:blip r:embed="rId4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9" name="矩形 148">
            <a:extLst>
              <a:ext uri="{FF2B5EF4-FFF2-40B4-BE49-F238E27FC236}">
                <a16:creationId xmlns:a16="http://schemas.microsoft.com/office/drawing/2014/main" id="{69CFDCA4-157C-44A1-A247-657B82A33BF6}"/>
              </a:ext>
            </a:extLst>
          </p:cNvPr>
          <p:cNvSpPr/>
          <p:nvPr/>
        </p:nvSpPr>
        <p:spPr>
          <a:xfrm>
            <a:off x="3553690" y="4765791"/>
            <a:ext cx="288000" cy="540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0" name="文字方塊 326">
                <a:extLst>
                  <a:ext uri="{FF2B5EF4-FFF2-40B4-BE49-F238E27FC236}">
                    <a16:creationId xmlns:a16="http://schemas.microsoft.com/office/drawing/2014/main" id="{15451640-4E06-4FD8-9EAC-D1FDD9225834}"/>
                  </a:ext>
                </a:extLst>
              </p:cNvPr>
              <p:cNvSpPr txBox="1"/>
              <p:nvPr/>
            </p:nvSpPr>
            <p:spPr>
              <a:xfrm>
                <a:off x="3372205" y="4805969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50" name="文字方塊 326">
                <a:extLst>
                  <a:ext uri="{FF2B5EF4-FFF2-40B4-BE49-F238E27FC236}">
                    <a16:creationId xmlns:a16="http://schemas.microsoft.com/office/drawing/2014/main" id="{15451640-4E06-4FD8-9EAC-D1FDD92258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2205" y="4805969"/>
                <a:ext cx="715161" cy="461665"/>
              </a:xfrm>
              <a:prstGeom prst="rect">
                <a:avLst/>
              </a:prstGeom>
              <a:blipFill>
                <a:blip r:embed="rId4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1" name="矩形 150">
            <a:extLst>
              <a:ext uri="{FF2B5EF4-FFF2-40B4-BE49-F238E27FC236}">
                <a16:creationId xmlns:a16="http://schemas.microsoft.com/office/drawing/2014/main" id="{A17FF875-22C7-4A98-BD9C-870C46F9B19B}"/>
              </a:ext>
            </a:extLst>
          </p:cNvPr>
          <p:cNvSpPr/>
          <p:nvPr/>
        </p:nvSpPr>
        <p:spPr>
          <a:xfrm>
            <a:off x="3897512" y="4765791"/>
            <a:ext cx="288000" cy="540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文字方塊 328">
                <a:extLst>
                  <a:ext uri="{FF2B5EF4-FFF2-40B4-BE49-F238E27FC236}">
                    <a16:creationId xmlns:a16="http://schemas.microsoft.com/office/drawing/2014/main" id="{BB698733-6344-4A1F-AD3D-784EC015BBDE}"/>
                  </a:ext>
                </a:extLst>
              </p:cNvPr>
              <p:cNvSpPr txBox="1"/>
              <p:nvPr/>
            </p:nvSpPr>
            <p:spPr>
              <a:xfrm>
                <a:off x="3716027" y="4805969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52" name="文字方塊 328">
                <a:extLst>
                  <a:ext uri="{FF2B5EF4-FFF2-40B4-BE49-F238E27FC236}">
                    <a16:creationId xmlns:a16="http://schemas.microsoft.com/office/drawing/2014/main" id="{BB698733-6344-4A1F-AD3D-784EC015BB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6027" y="4805969"/>
                <a:ext cx="715161" cy="461665"/>
              </a:xfrm>
              <a:prstGeom prst="rect">
                <a:avLst/>
              </a:prstGeom>
              <a:blipFill>
                <a:blip r:embed="rId4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3" name="矩形 152">
            <a:extLst>
              <a:ext uri="{FF2B5EF4-FFF2-40B4-BE49-F238E27FC236}">
                <a16:creationId xmlns:a16="http://schemas.microsoft.com/office/drawing/2014/main" id="{4E221C14-2465-472E-B4D6-6CAECD037D06}"/>
              </a:ext>
            </a:extLst>
          </p:cNvPr>
          <p:cNvSpPr/>
          <p:nvPr/>
        </p:nvSpPr>
        <p:spPr>
          <a:xfrm>
            <a:off x="4241333" y="4772663"/>
            <a:ext cx="288000" cy="540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文字方塊 330">
                <a:extLst>
                  <a:ext uri="{FF2B5EF4-FFF2-40B4-BE49-F238E27FC236}">
                    <a16:creationId xmlns:a16="http://schemas.microsoft.com/office/drawing/2014/main" id="{649FC996-0FFE-4D6E-A980-01EC0C76260D}"/>
                  </a:ext>
                </a:extLst>
              </p:cNvPr>
              <p:cNvSpPr txBox="1"/>
              <p:nvPr/>
            </p:nvSpPr>
            <p:spPr>
              <a:xfrm>
                <a:off x="4059848" y="4812841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54" name="文字方塊 330">
                <a:extLst>
                  <a:ext uri="{FF2B5EF4-FFF2-40B4-BE49-F238E27FC236}">
                    <a16:creationId xmlns:a16="http://schemas.microsoft.com/office/drawing/2014/main" id="{649FC996-0FFE-4D6E-A980-01EC0C7626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9848" y="4812841"/>
                <a:ext cx="715161" cy="461665"/>
              </a:xfrm>
              <a:prstGeom prst="rect">
                <a:avLst/>
              </a:prstGeom>
              <a:blipFill>
                <a:blip r:embed="rId4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文字方塊 331">
                <a:extLst>
                  <a:ext uri="{FF2B5EF4-FFF2-40B4-BE49-F238E27FC236}">
                    <a16:creationId xmlns:a16="http://schemas.microsoft.com/office/drawing/2014/main" id="{D0D6004E-4F8A-47C5-877E-8732D9C821BA}"/>
                  </a:ext>
                </a:extLst>
              </p:cNvPr>
              <p:cNvSpPr txBox="1"/>
              <p:nvPr/>
            </p:nvSpPr>
            <p:spPr>
              <a:xfrm>
                <a:off x="3707367" y="5340841"/>
                <a:ext cx="32701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800" i="1">
                          <a:latin typeface="Cambria Math" panose="02040503050406030204" pitchFamily="18" charset="0"/>
                        </a:rPr>
                        <m:t>O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55" name="文字方塊 331">
                <a:extLst>
                  <a:ext uri="{FF2B5EF4-FFF2-40B4-BE49-F238E27FC236}">
                    <a16:creationId xmlns:a16="http://schemas.microsoft.com/office/drawing/2014/main" id="{D0D6004E-4F8A-47C5-877E-8732D9C821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7367" y="5340841"/>
                <a:ext cx="327013" cy="430887"/>
              </a:xfrm>
              <a:prstGeom prst="rect">
                <a:avLst/>
              </a:prstGeom>
              <a:blipFill>
                <a:blip r:embed="rId4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6" name="矩形 155">
            <a:extLst>
              <a:ext uri="{FF2B5EF4-FFF2-40B4-BE49-F238E27FC236}">
                <a16:creationId xmlns:a16="http://schemas.microsoft.com/office/drawing/2014/main" id="{7FCEE31E-1B7D-4CD7-B6CB-BD43A4708D1B}"/>
              </a:ext>
            </a:extLst>
          </p:cNvPr>
          <p:cNvSpPr/>
          <p:nvPr/>
        </p:nvSpPr>
        <p:spPr>
          <a:xfrm>
            <a:off x="7354960" y="4282118"/>
            <a:ext cx="517119" cy="167737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7" name="矩形 156">
            <a:extLst>
              <a:ext uri="{FF2B5EF4-FFF2-40B4-BE49-F238E27FC236}">
                <a16:creationId xmlns:a16="http://schemas.microsoft.com/office/drawing/2014/main" id="{F7217479-DE2E-492E-B52A-9552D944973A}"/>
              </a:ext>
            </a:extLst>
          </p:cNvPr>
          <p:cNvSpPr/>
          <p:nvPr/>
        </p:nvSpPr>
        <p:spPr>
          <a:xfrm>
            <a:off x="7939863" y="4282118"/>
            <a:ext cx="517119" cy="167737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8" name="矩形 157">
            <a:extLst>
              <a:ext uri="{FF2B5EF4-FFF2-40B4-BE49-F238E27FC236}">
                <a16:creationId xmlns:a16="http://schemas.microsoft.com/office/drawing/2014/main" id="{11874C3D-C7C8-447E-BA8E-0464995438AE}"/>
              </a:ext>
            </a:extLst>
          </p:cNvPr>
          <p:cNvSpPr/>
          <p:nvPr/>
        </p:nvSpPr>
        <p:spPr>
          <a:xfrm>
            <a:off x="8516034" y="4291745"/>
            <a:ext cx="517119" cy="167737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9" name="矩形 158">
            <a:extLst>
              <a:ext uri="{FF2B5EF4-FFF2-40B4-BE49-F238E27FC236}">
                <a16:creationId xmlns:a16="http://schemas.microsoft.com/office/drawing/2014/main" id="{EB244086-59A7-4A7A-8A16-2845852D85CA}"/>
              </a:ext>
            </a:extLst>
          </p:cNvPr>
          <p:cNvSpPr/>
          <p:nvPr/>
        </p:nvSpPr>
        <p:spPr>
          <a:xfrm>
            <a:off x="9072573" y="4291815"/>
            <a:ext cx="517119" cy="167737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01124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6" grpId="0" animBg="1"/>
      <p:bldP spid="137" grpId="0" animBg="1"/>
      <p:bldP spid="138" grpId="0" animBg="1"/>
      <p:bldP spid="139" grpId="0" animBg="1"/>
      <p:bldP spid="145" grpId="0"/>
      <p:bldP spid="147" grpId="0" animBg="1"/>
      <p:bldP spid="148" grpId="0"/>
      <p:bldP spid="149" grpId="0" animBg="1"/>
      <p:bldP spid="150" grpId="0"/>
      <p:bldP spid="151" grpId="0" animBg="1"/>
      <p:bldP spid="152" grpId="0"/>
      <p:bldP spid="153" grpId="0" animBg="1"/>
      <p:bldP spid="154" grpId="0"/>
      <p:bldP spid="155" grpId="0"/>
      <p:bldP spid="156" grpId="0" animBg="1"/>
      <p:bldP spid="156" grpId="1" animBg="1"/>
      <p:bldP spid="157" grpId="0" animBg="1"/>
      <p:bldP spid="157" grpId="1" animBg="1"/>
      <p:bldP spid="158" grpId="0" animBg="1"/>
      <p:bldP spid="158" grpId="1" animBg="1"/>
      <p:bldP spid="159" grpId="0" animBg="1"/>
      <p:bldP spid="159" grpId="1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1522075" cy="648335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0" y="372533"/>
            <a:ext cx="364067" cy="343040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标题 1"/>
          <p:cNvSpPr txBox="1">
            <a:spLocks/>
          </p:cNvSpPr>
          <p:nvPr/>
        </p:nvSpPr>
        <p:spPr>
          <a:xfrm>
            <a:off x="499534" y="127553"/>
            <a:ext cx="9558866" cy="579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ts val="5500"/>
              </a:lnSpc>
            </a:pPr>
            <a:r>
              <a:rPr kumimoji="1" lang="en-US" altLang="zh-CN" sz="2800" smtClean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6.Transformer——Self Attention</a:t>
            </a:r>
            <a:endParaRPr kumimoji="1" lang="zh-CN" altLang="en-US" sz="2800" dirty="0">
              <a:solidFill>
                <a:srgbClr val="FF66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字方塊 1">
            <a:extLst>
              <a:ext uri="{FF2B5EF4-FFF2-40B4-BE49-F238E27FC236}">
                <a16:creationId xmlns:a16="http://schemas.microsoft.com/office/drawing/2014/main" id="{567AFFE3-2054-4E61-BAE4-6E04660225FC}"/>
              </a:ext>
            </a:extLst>
          </p:cNvPr>
          <p:cNvSpPr txBox="1"/>
          <p:nvPr/>
        </p:nvSpPr>
        <p:spPr>
          <a:xfrm>
            <a:off x="-354322" y="5909650"/>
            <a:ext cx="77675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反正就是</a:t>
            </a:r>
            <a:r>
              <a:rPr lang="zh-TW" altLang="en-US" sz="280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一</a:t>
            </a:r>
            <a:r>
              <a:rPr lang="zh-TW" altLang="en-US" sz="280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堆</a:t>
            </a:r>
            <a:r>
              <a:rPr lang="zh-CN" altLang="en-US" sz="280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矩阵</a:t>
            </a:r>
            <a:r>
              <a:rPr lang="zh-TW" altLang="en-US" sz="280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乘</a:t>
            </a:r>
            <a:r>
              <a:rPr lang="zh-TW" altLang="en-US" sz="28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法，用 </a:t>
            </a:r>
            <a:r>
              <a:rPr lang="en-US" altLang="zh-TW" sz="28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GPU </a:t>
            </a:r>
            <a:r>
              <a:rPr lang="zh-TW" altLang="en-US" sz="28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可以加速</a:t>
            </a:r>
          </a:p>
        </p:txBody>
      </p:sp>
      <p:sp>
        <p:nvSpPr>
          <p:cNvPr id="9" name="文字方塊 277">
            <a:extLst>
              <a:ext uri="{FF2B5EF4-FFF2-40B4-BE49-F238E27FC236}">
                <a16:creationId xmlns:a16="http://schemas.microsoft.com/office/drawing/2014/main" id="{A454DEC8-EA81-4EC4-A964-FBFA81E1DC69}"/>
              </a:ext>
            </a:extLst>
          </p:cNvPr>
          <p:cNvSpPr txBox="1"/>
          <p:nvPr/>
        </p:nvSpPr>
        <p:spPr>
          <a:xfrm>
            <a:off x="7022772" y="839522"/>
            <a:ext cx="348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=</a:t>
            </a:r>
            <a:endParaRPr kumimoji="0" lang="zh-TW" altLang="en-US" sz="280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grpSp>
        <p:nvGrpSpPr>
          <p:cNvPr id="10" name="群組 278">
            <a:extLst>
              <a:ext uri="{FF2B5EF4-FFF2-40B4-BE49-F238E27FC236}">
                <a16:creationId xmlns:a16="http://schemas.microsoft.com/office/drawing/2014/main" id="{A0AF9435-5DEC-47E3-9726-899FDBCA1B04}"/>
              </a:ext>
            </a:extLst>
          </p:cNvPr>
          <p:cNvGrpSpPr/>
          <p:nvPr/>
        </p:nvGrpSpPr>
        <p:grpSpPr>
          <a:xfrm>
            <a:off x="7463157" y="802045"/>
            <a:ext cx="639241" cy="608154"/>
            <a:chOff x="5091792" y="1543557"/>
            <a:chExt cx="639241" cy="608154"/>
          </a:xfrm>
        </p:grpSpPr>
        <p:sp>
          <p:nvSpPr>
            <p:cNvPr id="11" name="文字方塊 279">
              <a:extLst>
                <a:ext uri="{FF2B5EF4-FFF2-40B4-BE49-F238E27FC236}">
                  <a16:creationId xmlns:a16="http://schemas.microsoft.com/office/drawing/2014/main" id="{3B6CD58D-DC66-4A54-9D4E-5C0B35BF64EB}"/>
                </a:ext>
              </a:extLst>
            </p:cNvPr>
            <p:cNvSpPr txBox="1"/>
            <p:nvPr/>
          </p:nvSpPr>
          <p:spPr>
            <a:xfrm>
              <a:off x="5091792" y="1543557"/>
              <a:ext cx="639241" cy="608154"/>
            </a:xfrm>
            <a:prstGeom prst="rect">
              <a:avLst/>
            </a:prstGeom>
            <a:gradFill rotWithShape="1">
              <a:gsLst>
                <a:gs pos="0">
                  <a:srgbClr val="4472C4">
                    <a:lumMod val="110000"/>
                    <a:satMod val="105000"/>
                    <a:tint val="67000"/>
                  </a:srgbClr>
                </a:gs>
                <a:gs pos="50000">
                  <a:srgbClr val="4472C4">
                    <a:lumMod val="105000"/>
                    <a:satMod val="103000"/>
                    <a:tint val="73000"/>
                  </a:srgbClr>
                </a:gs>
                <a:gs pos="100000">
                  <a:srgbClr val="4472C4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文字方塊 280">
                  <a:extLst>
                    <a:ext uri="{FF2B5EF4-FFF2-40B4-BE49-F238E27FC236}">
                      <a16:creationId xmlns:a16="http://schemas.microsoft.com/office/drawing/2014/main" id="{538881E1-231E-459B-96D5-677D94E6EE51}"/>
                    </a:ext>
                  </a:extLst>
                </p:cNvPr>
                <p:cNvSpPr txBox="1"/>
                <p:nvPr/>
              </p:nvSpPr>
              <p:spPr>
                <a:xfrm>
                  <a:off x="5182638" y="1684301"/>
                  <a:ext cx="534184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281" name="文字方塊 280">
                  <a:extLst>
                    <a:ext uri="{FF2B5EF4-FFF2-40B4-BE49-F238E27FC236}">
                      <a16:creationId xmlns:a16="http://schemas.microsoft.com/office/drawing/2014/main" id="{538881E1-231E-459B-96D5-677D94E6EE5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82638" y="1684301"/>
                  <a:ext cx="534184" cy="369332"/>
                </a:xfrm>
                <a:prstGeom prst="rect">
                  <a:avLst/>
                </a:prstGeom>
                <a:blipFill>
                  <a:blip r:embed="rId2"/>
                  <a:stretch>
                    <a:fillRect l="-13793" r="-4598" b="-666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3" name="文字方塊 281">
            <a:extLst>
              <a:ext uri="{FF2B5EF4-FFF2-40B4-BE49-F238E27FC236}">
                <a16:creationId xmlns:a16="http://schemas.microsoft.com/office/drawing/2014/main" id="{40D43FF9-E35D-4563-B72D-28266682011E}"/>
              </a:ext>
            </a:extLst>
          </p:cNvPr>
          <p:cNvSpPr txBox="1"/>
          <p:nvPr/>
        </p:nvSpPr>
        <p:spPr>
          <a:xfrm>
            <a:off x="7022772" y="1548367"/>
            <a:ext cx="348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=</a:t>
            </a:r>
            <a:endParaRPr kumimoji="0" lang="zh-TW" altLang="en-US" sz="280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grpSp>
        <p:nvGrpSpPr>
          <p:cNvPr id="14" name="群組 282">
            <a:extLst>
              <a:ext uri="{FF2B5EF4-FFF2-40B4-BE49-F238E27FC236}">
                <a16:creationId xmlns:a16="http://schemas.microsoft.com/office/drawing/2014/main" id="{8C8561E2-AA8C-4BAC-B7D0-143D309D882C}"/>
              </a:ext>
            </a:extLst>
          </p:cNvPr>
          <p:cNvGrpSpPr/>
          <p:nvPr/>
        </p:nvGrpSpPr>
        <p:grpSpPr>
          <a:xfrm>
            <a:off x="7463157" y="1525411"/>
            <a:ext cx="639241" cy="608154"/>
            <a:chOff x="5091792" y="1543557"/>
            <a:chExt cx="639241" cy="608154"/>
          </a:xfrm>
        </p:grpSpPr>
        <p:sp>
          <p:nvSpPr>
            <p:cNvPr id="15" name="文字方塊 283">
              <a:extLst>
                <a:ext uri="{FF2B5EF4-FFF2-40B4-BE49-F238E27FC236}">
                  <a16:creationId xmlns:a16="http://schemas.microsoft.com/office/drawing/2014/main" id="{2CE22EAD-D2F6-4FCE-A3A9-1F4690BBCD2D}"/>
                </a:ext>
              </a:extLst>
            </p:cNvPr>
            <p:cNvSpPr txBox="1"/>
            <p:nvPr/>
          </p:nvSpPr>
          <p:spPr>
            <a:xfrm>
              <a:off x="5091792" y="1543557"/>
              <a:ext cx="639241" cy="608154"/>
            </a:xfrm>
            <a:prstGeom prst="rect">
              <a:avLst/>
            </a:prstGeom>
            <a:gradFill rotWithShape="1">
              <a:gsLst>
                <a:gs pos="0">
                  <a:srgbClr val="4472C4">
                    <a:lumMod val="110000"/>
                    <a:satMod val="105000"/>
                    <a:tint val="67000"/>
                  </a:srgbClr>
                </a:gs>
                <a:gs pos="50000">
                  <a:srgbClr val="4472C4">
                    <a:lumMod val="105000"/>
                    <a:satMod val="103000"/>
                    <a:tint val="73000"/>
                  </a:srgbClr>
                </a:gs>
                <a:gs pos="100000">
                  <a:srgbClr val="4472C4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文字方塊 284">
                  <a:extLst>
                    <a:ext uri="{FF2B5EF4-FFF2-40B4-BE49-F238E27FC236}">
                      <a16:creationId xmlns:a16="http://schemas.microsoft.com/office/drawing/2014/main" id="{ABE2B4CC-BD24-4C77-BAB5-AF6002331810}"/>
                    </a:ext>
                  </a:extLst>
                </p:cNvPr>
                <p:cNvSpPr txBox="1"/>
                <p:nvPr/>
              </p:nvSpPr>
              <p:spPr>
                <a:xfrm>
                  <a:off x="5182638" y="1684301"/>
                  <a:ext cx="535595" cy="37587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285" name="文字方塊 284">
                  <a:extLst>
                    <a:ext uri="{FF2B5EF4-FFF2-40B4-BE49-F238E27FC236}">
                      <a16:creationId xmlns:a16="http://schemas.microsoft.com/office/drawing/2014/main" id="{ABE2B4CC-BD24-4C77-BAB5-AF60023318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82638" y="1684301"/>
                  <a:ext cx="535595" cy="375872"/>
                </a:xfrm>
                <a:prstGeom prst="rect">
                  <a:avLst/>
                </a:prstGeom>
                <a:blipFill>
                  <a:blip r:embed="rId3"/>
                  <a:stretch>
                    <a:fillRect l="-13636" t="-3279" r="-3409" b="-655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7" name="文字方塊 285">
            <a:extLst>
              <a:ext uri="{FF2B5EF4-FFF2-40B4-BE49-F238E27FC236}">
                <a16:creationId xmlns:a16="http://schemas.microsoft.com/office/drawing/2014/main" id="{71CDB789-2466-4EB8-8F51-21EFA14D3EC9}"/>
              </a:ext>
            </a:extLst>
          </p:cNvPr>
          <p:cNvSpPr txBox="1"/>
          <p:nvPr/>
        </p:nvSpPr>
        <p:spPr>
          <a:xfrm>
            <a:off x="7000680" y="2240788"/>
            <a:ext cx="348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=</a:t>
            </a:r>
            <a:endParaRPr kumimoji="0" lang="zh-TW" altLang="en-US" sz="280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grpSp>
        <p:nvGrpSpPr>
          <p:cNvPr id="18" name="群組 286">
            <a:extLst>
              <a:ext uri="{FF2B5EF4-FFF2-40B4-BE49-F238E27FC236}">
                <a16:creationId xmlns:a16="http://schemas.microsoft.com/office/drawing/2014/main" id="{61FF8CBC-0429-4624-A856-400D4D147613}"/>
              </a:ext>
            </a:extLst>
          </p:cNvPr>
          <p:cNvGrpSpPr/>
          <p:nvPr/>
        </p:nvGrpSpPr>
        <p:grpSpPr>
          <a:xfrm>
            <a:off x="7463636" y="2185170"/>
            <a:ext cx="639241" cy="608154"/>
            <a:chOff x="5091792" y="1543557"/>
            <a:chExt cx="639241" cy="608154"/>
          </a:xfrm>
        </p:grpSpPr>
        <p:sp>
          <p:nvSpPr>
            <p:cNvPr id="19" name="文字方塊 287">
              <a:extLst>
                <a:ext uri="{FF2B5EF4-FFF2-40B4-BE49-F238E27FC236}">
                  <a16:creationId xmlns:a16="http://schemas.microsoft.com/office/drawing/2014/main" id="{286F0C4D-086B-4FC5-B679-5C67C258CC94}"/>
                </a:ext>
              </a:extLst>
            </p:cNvPr>
            <p:cNvSpPr txBox="1"/>
            <p:nvPr/>
          </p:nvSpPr>
          <p:spPr>
            <a:xfrm>
              <a:off x="5091792" y="1543557"/>
              <a:ext cx="639241" cy="608154"/>
            </a:xfrm>
            <a:prstGeom prst="rect">
              <a:avLst/>
            </a:prstGeom>
            <a:gradFill rotWithShape="1">
              <a:gsLst>
                <a:gs pos="0">
                  <a:srgbClr val="4472C4">
                    <a:lumMod val="110000"/>
                    <a:satMod val="105000"/>
                    <a:tint val="67000"/>
                  </a:srgbClr>
                </a:gs>
                <a:gs pos="50000">
                  <a:srgbClr val="4472C4">
                    <a:lumMod val="105000"/>
                    <a:satMod val="103000"/>
                    <a:tint val="73000"/>
                  </a:srgbClr>
                </a:gs>
                <a:gs pos="100000">
                  <a:srgbClr val="4472C4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文字方塊 288">
                  <a:extLst>
                    <a:ext uri="{FF2B5EF4-FFF2-40B4-BE49-F238E27FC236}">
                      <a16:creationId xmlns:a16="http://schemas.microsoft.com/office/drawing/2014/main" id="{9371408D-78C5-454C-AD4F-72F77D9328F1}"/>
                    </a:ext>
                  </a:extLst>
                </p:cNvPr>
                <p:cNvSpPr txBox="1"/>
                <p:nvPr/>
              </p:nvSpPr>
              <p:spPr>
                <a:xfrm>
                  <a:off x="5182638" y="1684301"/>
                  <a:ext cx="525079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𝑣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289" name="文字方塊 288">
                  <a:extLst>
                    <a:ext uri="{FF2B5EF4-FFF2-40B4-BE49-F238E27FC236}">
                      <a16:creationId xmlns:a16="http://schemas.microsoft.com/office/drawing/2014/main" id="{9371408D-78C5-454C-AD4F-72F77D9328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82638" y="1684301"/>
                  <a:ext cx="525079" cy="369332"/>
                </a:xfrm>
                <a:prstGeom prst="rect">
                  <a:avLst/>
                </a:prstGeom>
                <a:blipFill>
                  <a:blip r:embed="rId4"/>
                  <a:stretch>
                    <a:fillRect l="-13953" b="-655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B0B1CFA2-6B9D-42F6-B349-69F050B746C3}"/>
                  </a:ext>
                </a:extLst>
              </p:cNvPr>
              <p:cNvSpPr/>
              <p:nvPr/>
            </p:nvSpPr>
            <p:spPr>
              <a:xfrm>
                <a:off x="5216702" y="759090"/>
                <a:ext cx="1713297" cy="612000"/>
              </a:xfrm>
              <a:prstGeom prst="rect">
                <a:avLst/>
              </a:prstGeom>
              <a:gradFill rotWithShape="1">
                <a:gsLst>
                  <a:gs pos="0">
                    <a:srgbClr val="ED7D31">
                      <a:lumMod val="110000"/>
                      <a:satMod val="105000"/>
                      <a:tint val="67000"/>
                    </a:srgbClr>
                  </a:gs>
                  <a:gs pos="50000">
                    <a:srgbClr val="ED7D31">
                      <a:lumMod val="105000"/>
                      <a:satMod val="103000"/>
                      <a:tint val="73000"/>
                    </a:srgbClr>
                  </a:gs>
                  <a:gs pos="100000">
                    <a:srgbClr val="ED7D31">
                      <a:lumMod val="105000"/>
                      <a:satMod val="109000"/>
                      <a:tint val="81000"/>
                    </a:srgbClr>
                  </a:gs>
                </a:gsLst>
                <a:lin ang="5400000" scaled="0"/>
              </a:gradFill>
              <a:ln w="6350" cap="flat" cmpd="sng" algn="ctr">
                <a:solidFill>
                  <a:srgbClr val="ED7D31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0" lang="en-US" altLang="zh-TW" sz="28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Q</m:t>
                      </m:r>
                    </m:oMath>
                  </m:oMathPara>
                </a14:m>
                <a:endParaRPr kumimoji="0" lang="zh-TW" altLang="en-US" sz="2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cs typeface="+mn-cs"/>
                </a:endParaRPr>
              </a:p>
            </p:txBody>
          </p:sp>
        </mc:Choice>
        <mc:Fallback xmlns="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B0B1CFA2-6B9D-42F6-B349-69F050B746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6702" y="759090"/>
                <a:ext cx="1713297" cy="6120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6350" cap="flat" cmpd="sng" algn="ctr">
                <a:solidFill>
                  <a:srgbClr val="ED7D31"/>
                </a:solidFill>
                <a:prstDash val="solid"/>
                <a:miter lim="800000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CE1B0C67-F351-4FE5-B0A8-69BF91E6121A}"/>
                  </a:ext>
                </a:extLst>
              </p:cNvPr>
              <p:cNvSpPr/>
              <p:nvPr/>
            </p:nvSpPr>
            <p:spPr>
              <a:xfrm>
                <a:off x="5216701" y="1472570"/>
                <a:ext cx="1713297" cy="612000"/>
              </a:xfrm>
              <a:prstGeom prst="rect">
                <a:avLst/>
              </a:prstGeom>
              <a:gradFill rotWithShape="1">
                <a:gsLst>
                  <a:gs pos="0">
                    <a:srgbClr val="FFC000">
                      <a:lumMod val="110000"/>
                      <a:satMod val="105000"/>
                      <a:tint val="67000"/>
                    </a:srgbClr>
                  </a:gs>
                  <a:gs pos="50000">
                    <a:srgbClr val="FFC000">
                      <a:lumMod val="105000"/>
                      <a:satMod val="103000"/>
                      <a:tint val="73000"/>
                    </a:srgbClr>
                  </a:gs>
                  <a:gs pos="100000">
                    <a:srgbClr val="FFC000">
                      <a:lumMod val="105000"/>
                      <a:satMod val="109000"/>
                      <a:tint val="81000"/>
                    </a:srgbClr>
                  </a:gs>
                </a:gsLst>
                <a:lin ang="5400000" scaled="0"/>
              </a:gradFill>
              <a:ln w="6350" cap="flat" cmpd="sng" algn="ctr">
                <a:solidFill>
                  <a:srgbClr val="FFC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0" lang="en-US" altLang="zh-TW" sz="28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K</m:t>
                      </m:r>
                    </m:oMath>
                  </m:oMathPara>
                </a14:m>
                <a:endParaRPr kumimoji="0" lang="zh-TW" altLang="en-US" sz="2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cs typeface="+mn-cs"/>
                </a:endParaRPr>
              </a:p>
            </p:txBody>
          </p:sp>
        </mc:Choice>
        <mc:Fallback xmlns=""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CE1B0C67-F351-4FE5-B0A8-69BF91E612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6701" y="1472570"/>
                <a:ext cx="1713297" cy="6120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6350" cap="flat" cmpd="sng" algn="ctr">
                <a:solidFill>
                  <a:srgbClr val="FFC000"/>
                </a:solidFill>
                <a:prstDash val="solid"/>
                <a:miter lim="800000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7EDEDEB6-4E63-484E-96B9-8CB0FD6DE4ED}"/>
                  </a:ext>
                </a:extLst>
              </p:cNvPr>
              <p:cNvSpPr/>
              <p:nvPr/>
            </p:nvSpPr>
            <p:spPr>
              <a:xfrm>
                <a:off x="5217363" y="2185170"/>
                <a:ext cx="1713297" cy="612000"/>
              </a:xfrm>
              <a:prstGeom prst="rect">
                <a:avLst/>
              </a:prstGeom>
              <a:gradFill rotWithShape="1">
                <a:gsLst>
                  <a:gs pos="0">
                    <a:srgbClr val="5B9BD5">
                      <a:lumMod val="110000"/>
                      <a:satMod val="105000"/>
                      <a:tint val="67000"/>
                    </a:srgbClr>
                  </a:gs>
                  <a:gs pos="50000">
                    <a:srgbClr val="5B9BD5">
                      <a:lumMod val="105000"/>
                      <a:satMod val="103000"/>
                      <a:tint val="73000"/>
                    </a:srgbClr>
                  </a:gs>
                  <a:gs pos="100000">
                    <a:srgbClr val="5B9BD5">
                      <a:lumMod val="105000"/>
                      <a:satMod val="109000"/>
                      <a:tint val="81000"/>
                    </a:srgbClr>
                  </a:gs>
                </a:gsLst>
                <a:lin ang="5400000" scaled="0"/>
              </a:gradFill>
              <a:ln w="6350" cap="flat" cmpd="sng" algn="ctr">
                <a:solidFill>
                  <a:srgbClr val="5B9BD5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0" lang="en-US" altLang="zh-TW" sz="28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V</m:t>
                      </m:r>
                    </m:oMath>
                  </m:oMathPara>
                </a14:m>
                <a:endParaRPr kumimoji="0" lang="zh-TW" altLang="en-US" sz="2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cs typeface="+mn-cs"/>
                </a:endParaRPr>
              </a:p>
            </p:txBody>
          </p:sp>
        </mc:Choice>
        <mc:Fallback xmlns="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7EDEDEB6-4E63-484E-96B9-8CB0FD6DE4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7363" y="2185170"/>
                <a:ext cx="1713297" cy="61200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6350" cap="flat" cmpd="sng" algn="ctr">
                <a:solidFill>
                  <a:srgbClr val="5B9BD5"/>
                </a:solidFill>
                <a:prstDash val="solid"/>
                <a:miter lim="800000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" name="群組 307">
            <a:extLst>
              <a:ext uri="{FF2B5EF4-FFF2-40B4-BE49-F238E27FC236}">
                <a16:creationId xmlns:a16="http://schemas.microsoft.com/office/drawing/2014/main" id="{409AA4C6-627F-47FE-8391-66AD93069DB5}"/>
              </a:ext>
            </a:extLst>
          </p:cNvPr>
          <p:cNvGrpSpPr/>
          <p:nvPr/>
        </p:nvGrpSpPr>
        <p:grpSpPr>
          <a:xfrm>
            <a:off x="7463157" y="2927742"/>
            <a:ext cx="679984" cy="1713297"/>
            <a:chOff x="6592432" y="2322887"/>
            <a:chExt cx="679984" cy="1713297"/>
          </a:xfrm>
        </p:grpSpPr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ECB4BF57-1779-477E-BADF-F1BA2469CB23}"/>
                </a:ext>
              </a:extLst>
            </p:cNvPr>
            <p:cNvSpPr/>
            <p:nvPr/>
          </p:nvSpPr>
          <p:spPr>
            <a:xfrm rot="5400000">
              <a:off x="6075775" y="2839544"/>
              <a:ext cx="1713297" cy="679984"/>
            </a:xfrm>
            <a:prstGeom prst="rect">
              <a:avLst/>
            </a:prstGeom>
            <a:gradFill rotWithShape="1">
              <a:gsLst>
                <a:gs pos="0">
                  <a:srgbClr val="FFC000">
                    <a:lumMod val="110000"/>
                    <a:satMod val="105000"/>
                    <a:tint val="67000"/>
                  </a:srgbClr>
                </a:gs>
                <a:gs pos="50000">
                  <a:srgbClr val="FFC000">
                    <a:lumMod val="105000"/>
                    <a:satMod val="103000"/>
                    <a:tint val="73000"/>
                  </a:srgbClr>
                </a:gs>
                <a:gs pos="100000">
                  <a:srgbClr val="FFC000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文字方塊 292">
                  <a:extLst>
                    <a:ext uri="{FF2B5EF4-FFF2-40B4-BE49-F238E27FC236}">
                      <a16:creationId xmlns:a16="http://schemas.microsoft.com/office/drawing/2014/main" id="{1264B58B-1C40-4DBB-9164-0C2FAC7E247B}"/>
                    </a:ext>
                  </a:extLst>
                </p:cNvPr>
                <p:cNvSpPr txBox="1"/>
                <p:nvPr/>
              </p:nvSpPr>
              <p:spPr>
                <a:xfrm>
                  <a:off x="6765262" y="2976096"/>
                  <a:ext cx="334322" cy="43088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p>
                            <m:r>
                              <a:rPr kumimoji="0" lang="en-US" altLang="zh-TW" sz="2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293" name="文字方塊 292">
                  <a:extLst>
                    <a:ext uri="{FF2B5EF4-FFF2-40B4-BE49-F238E27FC236}">
                      <a16:creationId xmlns:a16="http://schemas.microsoft.com/office/drawing/2014/main" id="{1264B58B-1C40-4DBB-9164-0C2FAC7E247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65262" y="2976096"/>
                  <a:ext cx="334322" cy="430887"/>
                </a:xfrm>
                <a:prstGeom prst="rect">
                  <a:avLst/>
                </a:prstGeom>
                <a:blipFill>
                  <a:blip r:embed="rId8"/>
                  <a:stretch>
                    <a:fillRect r="-2727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8FE0ECA8-37F1-4A76-8A4B-FD0998846088}"/>
                  </a:ext>
                </a:extLst>
              </p:cNvPr>
              <p:cNvSpPr/>
              <p:nvPr/>
            </p:nvSpPr>
            <p:spPr>
              <a:xfrm>
                <a:off x="8240486" y="3432011"/>
                <a:ext cx="1713297" cy="679984"/>
              </a:xfrm>
              <a:prstGeom prst="rect">
                <a:avLst/>
              </a:prstGeom>
              <a:gradFill rotWithShape="1">
                <a:gsLst>
                  <a:gs pos="0">
                    <a:srgbClr val="ED7D31">
                      <a:lumMod val="110000"/>
                      <a:satMod val="105000"/>
                      <a:tint val="67000"/>
                    </a:srgbClr>
                  </a:gs>
                  <a:gs pos="50000">
                    <a:srgbClr val="ED7D31">
                      <a:lumMod val="105000"/>
                      <a:satMod val="103000"/>
                      <a:tint val="73000"/>
                    </a:srgbClr>
                  </a:gs>
                  <a:gs pos="100000">
                    <a:srgbClr val="ED7D31">
                      <a:lumMod val="105000"/>
                      <a:satMod val="109000"/>
                      <a:tint val="81000"/>
                    </a:srgbClr>
                  </a:gs>
                </a:gsLst>
                <a:lin ang="5400000" scaled="0"/>
              </a:gradFill>
              <a:ln w="6350" cap="flat" cmpd="sng" algn="ctr">
                <a:solidFill>
                  <a:srgbClr val="ED7D31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0" lang="en-US" altLang="zh-TW" sz="28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Q</m:t>
                      </m:r>
                    </m:oMath>
                  </m:oMathPara>
                </a14:m>
                <a:endParaRPr kumimoji="0" lang="zh-TW" altLang="en-US" sz="2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cs typeface="+mn-cs"/>
                </a:endParaRPr>
              </a:p>
            </p:txBody>
          </p:sp>
        </mc:Choice>
        <mc:Fallback xmlns=""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8FE0ECA8-37F1-4A76-8A4B-FD09988460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0486" y="3432011"/>
                <a:ext cx="1713297" cy="67998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6350" cap="flat" cmpd="sng" algn="ctr">
                <a:solidFill>
                  <a:srgbClr val="ED7D31"/>
                </a:solidFill>
                <a:prstDash val="solid"/>
                <a:miter lim="800000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9525A9B5-E3F4-4A66-AF5D-727D5B3FA9F0}"/>
                  </a:ext>
                </a:extLst>
              </p:cNvPr>
              <p:cNvSpPr/>
              <p:nvPr/>
            </p:nvSpPr>
            <p:spPr>
              <a:xfrm>
                <a:off x="5322134" y="3038530"/>
                <a:ext cx="1569546" cy="1488905"/>
              </a:xfrm>
              <a:prstGeom prst="rect">
                <a:avLst/>
              </a:prstGeom>
              <a:gradFill rotWithShape="1">
                <a:gsLst>
                  <a:gs pos="0">
                    <a:srgbClr val="A5A5A5">
                      <a:lumMod val="110000"/>
                      <a:satMod val="105000"/>
                      <a:tint val="67000"/>
                    </a:srgbClr>
                  </a:gs>
                  <a:gs pos="50000">
                    <a:srgbClr val="A5A5A5">
                      <a:lumMod val="105000"/>
                      <a:satMod val="103000"/>
                      <a:tint val="73000"/>
                    </a:srgbClr>
                  </a:gs>
                  <a:gs pos="100000">
                    <a:srgbClr val="A5A5A5">
                      <a:lumMod val="105000"/>
                      <a:satMod val="109000"/>
                      <a:tint val="81000"/>
                    </a:srgbClr>
                  </a:gs>
                </a:gsLst>
                <a:lin ang="5400000" scaled="0"/>
              </a:gradFill>
              <a:ln w="6350" cap="flat" cmpd="sng" algn="ctr">
                <a:solidFill>
                  <a:srgbClr val="A5A5A5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0" lang="en-US" altLang="zh-TW" sz="28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A</m:t>
                      </m:r>
                    </m:oMath>
                  </m:oMathPara>
                </a14:m>
                <a:endParaRPr kumimoji="0" lang="zh-TW" altLang="en-US" sz="2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cs typeface="+mn-cs"/>
                </a:endParaRPr>
              </a:p>
            </p:txBody>
          </p:sp>
        </mc:Choice>
        <mc:Fallback xmlns=""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9525A9B5-E3F4-4A66-AF5D-727D5B3FA9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2134" y="3038530"/>
                <a:ext cx="1569546" cy="148890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6350" cap="flat" cmpd="sng" algn="ctr">
                <a:solidFill>
                  <a:srgbClr val="A5A5A5"/>
                </a:solidFill>
                <a:prstDash val="solid"/>
                <a:miter lim="800000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箭號: 向右 295">
            <a:extLst>
              <a:ext uri="{FF2B5EF4-FFF2-40B4-BE49-F238E27FC236}">
                <a16:creationId xmlns:a16="http://schemas.microsoft.com/office/drawing/2014/main" id="{33285C0E-B95B-4E92-9FD9-CCF27D3867C4}"/>
              </a:ext>
            </a:extLst>
          </p:cNvPr>
          <p:cNvSpPr/>
          <p:nvPr/>
        </p:nvSpPr>
        <p:spPr>
          <a:xfrm flipH="1">
            <a:off x="4648568" y="3371626"/>
            <a:ext cx="515279" cy="693120"/>
          </a:xfrm>
          <a:prstGeom prst="rightArrow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21EA8291-B094-42C4-8E23-BAF7281554EE}"/>
                  </a:ext>
                </a:extLst>
              </p:cNvPr>
              <p:cNvSpPr/>
              <p:nvPr/>
            </p:nvSpPr>
            <p:spPr>
              <a:xfrm>
                <a:off x="2999879" y="2973733"/>
                <a:ext cx="1569546" cy="1488905"/>
              </a:xfrm>
              <a:prstGeom prst="rect">
                <a:avLst/>
              </a:prstGeom>
              <a:gradFill rotWithShape="1">
                <a:gsLst>
                  <a:gs pos="0">
                    <a:srgbClr val="A5A5A5">
                      <a:lumMod val="110000"/>
                      <a:satMod val="105000"/>
                      <a:tint val="67000"/>
                    </a:srgbClr>
                  </a:gs>
                  <a:gs pos="50000">
                    <a:srgbClr val="A5A5A5">
                      <a:lumMod val="105000"/>
                      <a:satMod val="103000"/>
                      <a:tint val="73000"/>
                    </a:srgbClr>
                  </a:gs>
                  <a:gs pos="100000">
                    <a:srgbClr val="A5A5A5">
                      <a:lumMod val="105000"/>
                      <a:satMod val="109000"/>
                      <a:tint val="81000"/>
                    </a:srgbClr>
                  </a:gs>
                </a:gsLst>
                <a:lin ang="5400000" scaled="0"/>
              </a:gradFill>
              <a:ln w="6350" cap="flat" cmpd="sng" algn="ctr">
                <a:solidFill>
                  <a:srgbClr val="A5A5A5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kumimoji="0" lang="en-US" altLang="zh-TW" sz="2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kumimoji="0" lang="en-US" altLang="zh-TW" sz="2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A</m:t>
                          </m:r>
                        </m:e>
                      </m:acc>
                    </m:oMath>
                  </m:oMathPara>
                </a14:m>
                <a:endParaRPr kumimoji="0" lang="zh-TW" altLang="en-US" sz="2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cs typeface="+mn-cs"/>
                </a:endParaRPr>
              </a:p>
            </p:txBody>
          </p:sp>
        </mc:Choice>
        <mc:Fallback xmlns=""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21EA8291-B094-42C4-8E23-BAF7281554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9879" y="2973733"/>
                <a:ext cx="1569546" cy="148890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6350" cap="flat" cmpd="sng" algn="ctr">
                <a:solidFill>
                  <a:srgbClr val="A5A5A5"/>
                </a:solidFill>
                <a:prstDash val="solid"/>
                <a:miter lim="800000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41C2811D-C291-412E-97EE-162BD9C53980}"/>
                  </a:ext>
                </a:extLst>
              </p:cNvPr>
              <p:cNvSpPr/>
              <p:nvPr/>
            </p:nvSpPr>
            <p:spPr>
              <a:xfrm>
                <a:off x="6921583" y="4713607"/>
                <a:ext cx="1569546" cy="1488905"/>
              </a:xfrm>
              <a:prstGeom prst="rect">
                <a:avLst/>
              </a:prstGeom>
              <a:gradFill rotWithShape="1">
                <a:gsLst>
                  <a:gs pos="0">
                    <a:srgbClr val="A5A5A5">
                      <a:lumMod val="110000"/>
                      <a:satMod val="105000"/>
                      <a:tint val="67000"/>
                    </a:srgbClr>
                  </a:gs>
                  <a:gs pos="50000">
                    <a:srgbClr val="A5A5A5">
                      <a:lumMod val="105000"/>
                      <a:satMod val="103000"/>
                      <a:tint val="73000"/>
                    </a:srgbClr>
                  </a:gs>
                  <a:gs pos="100000">
                    <a:srgbClr val="A5A5A5">
                      <a:lumMod val="105000"/>
                      <a:satMod val="109000"/>
                      <a:tint val="81000"/>
                    </a:srgbClr>
                  </a:gs>
                </a:gsLst>
                <a:lin ang="5400000" scaled="0"/>
              </a:gradFill>
              <a:ln w="6350" cap="flat" cmpd="sng" algn="ctr">
                <a:solidFill>
                  <a:srgbClr val="A5A5A5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kumimoji="0" lang="en-US" altLang="zh-TW" sz="2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kumimoji="0" lang="en-US" altLang="zh-TW" sz="2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A</m:t>
                          </m:r>
                        </m:e>
                      </m:acc>
                    </m:oMath>
                  </m:oMathPara>
                </a14:m>
                <a:endParaRPr kumimoji="0" lang="zh-TW" altLang="en-US" sz="2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cs typeface="+mn-cs"/>
                </a:endParaRPr>
              </a:p>
            </p:txBody>
          </p:sp>
        </mc:Choice>
        <mc:Fallback xmlns=""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41C2811D-C291-412E-97EE-162BD9C539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1583" y="4713607"/>
                <a:ext cx="1569546" cy="148890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 w="6350" cap="flat" cmpd="sng" algn="ctr">
                <a:solidFill>
                  <a:srgbClr val="A5A5A5"/>
                </a:solidFill>
                <a:prstDash val="solid"/>
                <a:miter lim="800000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EE7819C5-7497-47FA-849C-B1CED0ECDD85}"/>
                  </a:ext>
                </a:extLst>
              </p:cNvPr>
              <p:cNvSpPr/>
              <p:nvPr/>
            </p:nvSpPr>
            <p:spPr>
              <a:xfrm>
                <a:off x="5136823" y="5132594"/>
                <a:ext cx="1713297" cy="679984"/>
              </a:xfrm>
              <a:prstGeom prst="rect">
                <a:avLst/>
              </a:prstGeom>
              <a:gradFill rotWithShape="1">
                <a:gsLst>
                  <a:gs pos="0">
                    <a:srgbClr val="5B9BD5">
                      <a:lumMod val="110000"/>
                      <a:satMod val="105000"/>
                      <a:tint val="67000"/>
                    </a:srgbClr>
                  </a:gs>
                  <a:gs pos="50000">
                    <a:srgbClr val="5B9BD5">
                      <a:lumMod val="105000"/>
                      <a:satMod val="103000"/>
                      <a:tint val="73000"/>
                    </a:srgbClr>
                  </a:gs>
                  <a:gs pos="100000">
                    <a:srgbClr val="5B9BD5">
                      <a:lumMod val="105000"/>
                      <a:satMod val="109000"/>
                      <a:tint val="81000"/>
                    </a:srgbClr>
                  </a:gs>
                </a:gsLst>
                <a:lin ang="5400000" scaled="0"/>
              </a:gradFill>
              <a:ln w="6350" cap="flat" cmpd="sng" algn="ctr">
                <a:solidFill>
                  <a:srgbClr val="5B9BD5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0" lang="en-US" altLang="zh-TW" sz="28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V</m:t>
                      </m:r>
                    </m:oMath>
                  </m:oMathPara>
                </a14:m>
                <a:endParaRPr kumimoji="0" lang="zh-TW" altLang="en-US" sz="2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cs typeface="+mn-cs"/>
                </a:endParaRPr>
              </a:p>
            </p:txBody>
          </p:sp>
        </mc:Choice>
        <mc:Fallback xmlns=""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EE7819C5-7497-47FA-849C-B1CED0ECDD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6823" y="5132594"/>
                <a:ext cx="1713297" cy="67998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 w="6350" cap="flat" cmpd="sng" algn="ctr">
                <a:solidFill>
                  <a:srgbClr val="5B9BD5"/>
                </a:solidFill>
                <a:prstDash val="solid"/>
                <a:miter lim="800000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文字方塊 299">
            <a:extLst>
              <a:ext uri="{FF2B5EF4-FFF2-40B4-BE49-F238E27FC236}">
                <a16:creationId xmlns:a16="http://schemas.microsoft.com/office/drawing/2014/main" id="{E6F49C20-BA58-40B3-8CD8-23F5CB9BBB50}"/>
              </a:ext>
            </a:extLst>
          </p:cNvPr>
          <p:cNvSpPr txBox="1"/>
          <p:nvPr/>
        </p:nvSpPr>
        <p:spPr>
          <a:xfrm>
            <a:off x="4717741" y="5196449"/>
            <a:ext cx="348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=</a:t>
            </a:r>
            <a:endParaRPr kumimoji="0" lang="zh-TW" altLang="en-US" sz="280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矩形 33">
                <a:extLst>
                  <a:ext uri="{FF2B5EF4-FFF2-40B4-BE49-F238E27FC236}">
                    <a16:creationId xmlns:a16="http://schemas.microsoft.com/office/drawing/2014/main" id="{BEA730FD-C40C-4A32-A7E7-5E7A57B34D97}"/>
                  </a:ext>
                </a:extLst>
              </p:cNvPr>
              <p:cNvSpPr/>
              <p:nvPr/>
            </p:nvSpPr>
            <p:spPr>
              <a:xfrm>
                <a:off x="8188658" y="802798"/>
                <a:ext cx="1713297" cy="612000"/>
              </a:xfrm>
              <a:prstGeom prst="rect">
                <a:avLst/>
              </a:prstGeom>
              <a:gradFill rotWithShape="1">
                <a:gsLst>
                  <a:gs pos="0">
                    <a:srgbClr val="70AD47">
                      <a:lumMod val="110000"/>
                      <a:satMod val="105000"/>
                      <a:tint val="67000"/>
                    </a:srgbClr>
                  </a:gs>
                  <a:gs pos="50000">
                    <a:srgbClr val="70AD47">
                      <a:lumMod val="105000"/>
                      <a:satMod val="103000"/>
                      <a:tint val="73000"/>
                    </a:srgbClr>
                  </a:gs>
                  <a:gs pos="100000">
                    <a:srgbClr val="70AD47">
                      <a:lumMod val="105000"/>
                      <a:satMod val="109000"/>
                      <a:tint val="81000"/>
                    </a:srgbClr>
                  </a:gs>
                </a:gsLst>
                <a:lin ang="5400000" scaled="0"/>
              </a:gradFill>
              <a:ln w="6350" cap="flat" cmpd="sng" algn="ctr">
                <a:solidFill>
                  <a:srgbClr val="70AD47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0" lang="en-US" altLang="zh-TW" sz="28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I</m:t>
                      </m:r>
                    </m:oMath>
                  </m:oMathPara>
                </a14:m>
                <a:endParaRPr kumimoji="0" lang="zh-TW" altLang="en-US" sz="2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cs typeface="+mn-cs"/>
                </a:endParaRPr>
              </a:p>
            </p:txBody>
          </p:sp>
        </mc:Choice>
        <mc:Fallback xmlns="">
          <p:sp>
            <p:nvSpPr>
              <p:cNvPr id="34" name="矩形 33">
                <a:extLst>
                  <a:ext uri="{FF2B5EF4-FFF2-40B4-BE49-F238E27FC236}">
                    <a16:creationId xmlns:a16="http://schemas.microsoft.com/office/drawing/2014/main" id="{BEA730FD-C40C-4A32-A7E7-5E7A57B34D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8658" y="802798"/>
                <a:ext cx="1713297" cy="61200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 w="6350" cap="flat" cmpd="sng" algn="ctr">
                <a:solidFill>
                  <a:srgbClr val="70AD47"/>
                </a:solidFill>
                <a:prstDash val="solid"/>
                <a:miter lim="800000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9C29D341-0392-496B-9833-FA3E86A77D44}"/>
                  </a:ext>
                </a:extLst>
              </p:cNvPr>
              <p:cNvSpPr/>
              <p:nvPr/>
            </p:nvSpPr>
            <p:spPr>
              <a:xfrm>
                <a:off x="3002028" y="5118067"/>
                <a:ext cx="1713297" cy="679984"/>
              </a:xfrm>
              <a:prstGeom prst="rect">
                <a:avLst/>
              </a:prstGeom>
              <a:gradFill rotWithShape="1">
                <a:gsLst>
                  <a:gs pos="0">
                    <a:srgbClr val="70AD47">
                      <a:lumMod val="110000"/>
                      <a:satMod val="105000"/>
                      <a:tint val="67000"/>
                    </a:srgbClr>
                  </a:gs>
                  <a:gs pos="50000">
                    <a:srgbClr val="70AD47">
                      <a:lumMod val="105000"/>
                      <a:satMod val="103000"/>
                      <a:tint val="73000"/>
                    </a:srgbClr>
                  </a:gs>
                  <a:gs pos="100000">
                    <a:srgbClr val="70AD47">
                      <a:lumMod val="105000"/>
                      <a:satMod val="109000"/>
                      <a:tint val="81000"/>
                    </a:srgbClr>
                  </a:gs>
                </a:gsLst>
                <a:lin ang="5400000" scaled="0"/>
              </a:gradFill>
              <a:ln w="6350" cap="flat" cmpd="sng" algn="ctr">
                <a:solidFill>
                  <a:srgbClr val="70AD47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0" lang="en-US" altLang="zh-TW" sz="28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O</m:t>
                      </m:r>
                    </m:oMath>
                  </m:oMathPara>
                </a14:m>
                <a:endParaRPr kumimoji="0" lang="zh-TW" altLang="en-US" sz="2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cs typeface="+mn-cs"/>
                </a:endParaRPr>
              </a:p>
            </p:txBody>
          </p:sp>
        </mc:Choice>
        <mc:Fallback xmlns=""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9C29D341-0392-496B-9833-FA3E86A77D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2028" y="5118067"/>
                <a:ext cx="1713297" cy="679984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 w="6350" cap="flat" cmpd="sng" algn="ctr">
                <a:solidFill>
                  <a:srgbClr val="70AD47"/>
                </a:solidFill>
                <a:prstDash val="solid"/>
                <a:miter lim="800000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文字方塊 304">
            <a:extLst>
              <a:ext uri="{FF2B5EF4-FFF2-40B4-BE49-F238E27FC236}">
                <a16:creationId xmlns:a16="http://schemas.microsoft.com/office/drawing/2014/main" id="{BA2A8539-10E0-499D-9501-C43418E61EA5}"/>
              </a:ext>
            </a:extLst>
          </p:cNvPr>
          <p:cNvSpPr txBox="1"/>
          <p:nvPr/>
        </p:nvSpPr>
        <p:spPr>
          <a:xfrm>
            <a:off x="7017411" y="3541526"/>
            <a:ext cx="348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=</a:t>
            </a:r>
            <a:endParaRPr kumimoji="0" lang="zh-TW" altLang="en-US" sz="280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矩形 36">
                <a:extLst>
                  <a:ext uri="{FF2B5EF4-FFF2-40B4-BE49-F238E27FC236}">
                    <a16:creationId xmlns:a16="http://schemas.microsoft.com/office/drawing/2014/main" id="{BFD49EF1-74B6-403E-9CF2-DC12CFC7E7C8}"/>
                  </a:ext>
                </a:extLst>
              </p:cNvPr>
              <p:cNvSpPr/>
              <p:nvPr/>
            </p:nvSpPr>
            <p:spPr>
              <a:xfrm>
                <a:off x="8188657" y="1504013"/>
                <a:ext cx="1713297" cy="612000"/>
              </a:xfrm>
              <a:prstGeom prst="rect">
                <a:avLst/>
              </a:prstGeom>
              <a:gradFill rotWithShape="1">
                <a:gsLst>
                  <a:gs pos="0">
                    <a:srgbClr val="70AD47">
                      <a:lumMod val="110000"/>
                      <a:satMod val="105000"/>
                      <a:tint val="67000"/>
                    </a:srgbClr>
                  </a:gs>
                  <a:gs pos="50000">
                    <a:srgbClr val="70AD47">
                      <a:lumMod val="105000"/>
                      <a:satMod val="103000"/>
                      <a:tint val="73000"/>
                    </a:srgbClr>
                  </a:gs>
                  <a:gs pos="100000">
                    <a:srgbClr val="70AD47">
                      <a:lumMod val="105000"/>
                      <a:satMod val="109000"/>
                      <a:tint val="81000"/>
                    </a:srgbClr>
                  </a:gs>
                </a:gsLst>
                <a:lin ang="5400000" scaled="0"/>
              </a:gradFill>
              <a:ln w="6350" cap="flat" cmpd="sng" algn="ctr">
                <a:solidFill>
                  <a:srgbClr val="70AD47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0" lang="en-US" altLang="zh-TW" sz="28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I</m:t>
                      </m:r>
                    </m:oMath>
                  </m:oMathPara>
                </a14:m>
                <a:endParaRPr kumimoji="0" lang="zh-TW" altLang="en-US" sz="2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cs typeface="+mn-cs"/>
                </a:endParaRPr>
              </a:p>
            </p:txBody>
          </p:sp>
        </mc:Choice>
        <mc:Fallback xmlns="">
          <p:sp>
            <p:nvSpPr>
              <p:cNvPr id="37" name="矩形 36">
                <a:extLst>
                  <a:ext uri="{FF2B5EF4-FFF2-40B4-BE49-F238E27FC236}">
                    <a16:creationId xmlns:a16="http://schemas.microsoft.com/office/drawing/2014/main" id="{BFD49EF1-74B6-403E-9CF2-DC12CFC7E7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8657" y="1504013"/>
                <a:ext cx="1713297" cy="61200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 w="6350" cap="flat" cmpd="sng" algn="ctr">
                <a:solidFill>
                  <a:srgbClr val="70AD47"/>
                </a:solidFill>
                <a:prstDash val="solid"/>
                <a:miter lim="800000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矩形 37">
                <a:extLst>
                  <a:ext uri="{FF2B5EF4-FFF2-40B4-BE49-F238E27FC236}">
                    <a16:creationId xmlns:a16="http://schemas.microsoft.com/office/drawing/2014/main" id="{DBE0E105-2C44-41A5-AC64-EC0968DB42FA}"/>
                  </a:ext>
                </a:extLst>
              </p:cNvPr>
              <p:cNvSpPr/>
              <p:nvPr/>
            </p:nvSpPr>
            <p:spPr>
              <a:xfrm>
                <a:off x="8182930" y="2196172"/>
                <a:ext cx="1713297" cy="612000"/>
              </a:xfrm>
              <a:prstGeom prst="rect">
                <a:avLst/>
              </a:prstGeom>
              <a:gradFill rotWithShape="1">
                <a:gsLst>
                  <a:gs pos="0">
                    <a:srgbClr val="70AD47">
                      <a:lumMod val="110000"/>
                      <a:satMod val="105000"/>
                      <a:tint val="67000"/>
                    </a:srgbClr>
                  </a:gs>
                  <a:gs pos="50000">
                    <a:srgbClr val="70AD47">
                      <a:lumMod val="105000"/>
                      <a:satMod val="103000"/>
                      <a:tint val="73000"/>
                    </a:srgbClr>
                  </a:gs>
                  <a:gs pos="100000">
                    <a:srgbClr val="70AD47">
                      <a:lumMod val="105000"/>
                      <a:satMod val="109000"/>
                      <a:tint val="81000"/>
                    </a:srgbClr>
                  </a:gs>
                </a:gsLst>
                <a:lin ang="5400000" scaled="0"/>
              </a:gradFill>
              <a:ln w="6350" cap="flat" cmpd="sng" algn="ctr">
                <a:solidFill>
                  <a:srgbClr val="70AD47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0" lang="en-US" altLang="zh-TW" sz="28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I</m:t>
                      </m:r>
                    </m:oMath>
                  </m:oMathPara>
                </a14:m>
                <a:endParaRPr kumimoji="0" lang="zh-TW" altLang="en-US" sz="2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cs typeface="+mn-cs"/>
                </a:endParaRPr>
              </a:p>
            </p:txBody>
          </p:sp>
        </mc:Choice>
        <mc:Fallback xmlns="">
          <p:sp>
            <p:nvSpPr>
              <p:cNvPr id="38" name="矩形 37">
                <a:extLst>
                  <a:ext uri="{FF2B5EF4-FFF2-40B4-BE49-F238E27FC236}">
                    <a16:creationId xmlns:a16="http://schemas.microsoft.com/office/drawing/2014/main" id="{DBE0E105-2C44-41A5-AC64-EC0968DB42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2930" y="2196172"/>
                <a:ext cx="1713297" cy="61200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 w="6350" cap="flat" cmpd="sng" algn="ctr">
                <a:solidFill>
                  <a:srgbClr val="70AD47"/>
                </a:solidFill>
                <a:prstDash val="solid"/>
                <a:miter lim="800000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9" name="圖片 33">
            <a:extLst>
              <a:ext uri="{FF2B5EF4-FFF2-40B4-BE49-F238E27FC236}">
                <a16:creationId xmlns:a16="http://schemas.microsoft.com/office/drawing/2014/main" id="{9C7A0E81-467E-4170-A39D-3C6B2F39E7C8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240208" y="871255"/>
            <a:ext cx="2351831" cy="192850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977EFF80-604A-4B13-A4F4-376A4545C5EF}"/>
                  </a:ext>
                </a:extLst>
              </p:cNvPr>
              <p:cNvSpPr/>
              <p:nvPr/>
            </p:nvSpPr>
            <p:spPr>
              <a:xfrm>
                <a:off x="3658166" y="2356603"/>
                <a:ext cx="1205585" cy="444801"/>
              </a:xfrm>
              <a:prstGeom prst="rect">
                <a:avLst/>
              </a:prstGeom>
              <a:gradFill rotWithShape="1">
                <a:gsLst>
                  <a:gs pos="0">
                    <a:srgbClr val="70AD47">
                      <a:lumMod val="110000"/>
                      <a:satMod val="105000"/>
                      <a:tint val="67000"/>
                    </a:srgbClr>
                  </a:gs>
                  <a:gs pos="50000">
                    <a:srgbClr val="70AD47">
                      <a:lumMod val="105000"/>
                      <a:satMod val="103000"/>
                      <a:tint val="73000"/>
                    </a:srgbClr>
                  </a:gs>
                  <a:gs pos="100000">
                    <a:srgbClr val="70AD47">
                      <a:lumMod val="105000"/>
                      <a:satMod val="109000"/>
                      <a:tint val="81000"/>
                    </a:srgbClr>
                  </a:gs>
                </a:gsLst>
                <a:lin ang="5400000" scaled="0"/>
              </a:gradFill>
              <a:ln w="6350" cap="flat" cmpd="sng" algn="ctr">
                <a:solidFill>
                  <a:srgbClr val="70AD47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0" lang="en-US" altLang="zh-TW" sz="28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I</m:t>
                      </m:r>
                    </m:oMath>
                  </m:oMathPara>
                </a14:m>
                <a:endParaRPr kumimoji="0" lang="zh-TW" altLang="en-US" sz="2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cs typeface="+mn-cs"/>
                </a:endParaRPr>
              </a:p>
            </p:txBody>
          </p:sp>
        </mc:Choice>
        <mc:Fallback xmlns=""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977EFF80-604A-4B13-A4F4-376A4545C5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8166" y="2356603"/>
                <a:ext cx="1205585" cy="444801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  <a:ln w="6350" cap="flat" cmpd="sng" algn="ctr">
                <a:solidFill>
                  <a:srgbClr val="70AD47"/>
                </a:solidFill>
                <a:prstDash val="solid"/>
                <a:miter lim="800000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856D93B1-DE30-4606-8481-6EDF729AB006}"/>
                  </a:ext>
                </a:extLst>
              </p:cNvPr>
              <p:cNvSpPr/>
              <p:nvPr/>
            </p:nvSpPr>
            <p:spPr>
              <a:xfrm>
                <a:off x="3649706" y="843080"/>
                <a:ext cx="1222504" cy="499216"/>
              </a:xfrm>
              <a:prstGeom prst="rect">
                <a:avLst/>
              </a:prstGeom>
              <a:gradFill rotWithShape="1">
                <a:gsLst>
                  <a:gs pos="0">
                    <a:srgbClr val="70AD47">
                      <a:lumMod val="110000"/>
                      <a:satMod val="105000"/>
                      <a:tint val="67000"/>
                    </a:srgbClr>
                  </a:gs>
                  <a:gs pos="50000">
                    <a:srgbClr val="70AD47">
                      <a:lumMod val="105000"/>
                      <a:satMod val="103000"/>
                      <a:tint val="73000"/>
                    </a:srgbClr>
                  </a:gs>
                  <a:gs pos="100000">
                    <a:srgbClr val="70AD47">
                      <a:lumMod val="105000"/>
                      <a:satMod val="109000"/>
                      <a:tint val="81000"/>
                    </a:srgbClr>
                  </a:gs>
                </a:gsLst>
                <a:lin ang="5400000" scaled="0"/>
              </a:gradFill>
              <a:ln w="6350" cap="flat" cmpd="sng" algn="ctr">
                <a:solidFill>
                  <a:srgbClr val="70AD47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0" lang="en-US" altLang="zh-TW" sz="28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O</m:t>
                      </m:r>
                    </m:oMath>
                  </m:oMathPara>
                </a14:m>
                <a:endParaRPr kumimoji="0" lang="zh-TW" altLang="en-US" sz="2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cs typeface="+mn-cs"/>
                </a:endParaRPr>
              </a:p>
            </p:txBody>
          </p:sp>
        </mc:Choice>
        <mc:Fallback xmlns=""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856D93B1-DE30-4606-8481-6EDF729AB0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9706" y="843080"/>
                <a:ext cx="1222504" cy="499216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  <a:ln w="6350" cap="flat" cmpd="sng" algn="ctr">
                <a:solidFill>
                  <a:srgbClr val="70AD47"/>
                </a:solidFill>
                <a:prstDash val="solid"/>
                <a:miter lim="800000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矩形 41">
            <a:extLst>
              <a:ext uri="{FF2B5EF4-FFF2-40B4-BE49-F238E27FC236}">
                <a16:creationId xmlns:a16="http://schemas.microsoft.com/office/drawing/2014/main" id="{F35846EC-3A67-465B-B239-068B27DD23C9}"/>
              </a:ext>
            </a:extLst>
          </p:cNvPr>
          <p:cNvSpPr/>
          <p:nvPr/>
        </p:nvSpPr>
        <p:spPr>
          <a:xfrm>
            <a:off x="1413638" y="844640"/>
            <a:ext cx="1977348" cy="449897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24EBCFD3-003D-4A0F-AC38-915A3D994442}"/>
              </a:ext>
            </a:extLst>
          </p:cNvPr>
          <p:cNvSpPr/>
          <p:nvPr/>
        </p:nvSpPr>
        <p:spPr>
          <a:xfrm>
            <a:off x="1431889" y="2376475"/>
            <a:ext cx="1977348" cy="449897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44" name="箭號: 向右 6">
            <a:extLst>
              <a:ext uri="{FF2B5EF4-FFF2-40B4-BE49-F238E27FC236}">
                <a16:creationId xmlns:a16="http://schemas.microsoft.com/office/drawing/2014/main" id="{6017D0BF-AA3B-48CD-AA63-8C7BE1B71C63}"/>
              </a:ext>
            </a:extLst>
          </p:cNvPr>
          <p:cNvSpPr/>
          <p:nvPr/>
        </p:nvSpPr>
        <p:spPr>
          <a:xfrm>
            <a:off x="3438071" y="902511"/>
            <a:ext cx="182802" cy="308346"/>
          </a:xfrm>
          <a:prstGeom prst="rightArrow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45" name="箭號: 向右 40">
            <a:extLst>
              <a:ext uri="{FF2B5EF4-FFF2-40B4-BE49-F238E27FC236}">
                <a16:creationId xmlns:a16="http://schemas.microsoft.com/office/drawing/2014/main" id="{2382B984-4EA7-4E32-90A8-412E3106273A}"/>
              </a:ext>
            </a:extLst>
          </p:cNvPr>
          <p:cNvSpPr/>
          <p:nvPr/>
        </p:nvSpPr>
        <p:spPr>
          <a:xfrm>
            <a:off x="3438071" y="2424226"/>
            <a:ext cx="182802" cy="308346"/>
          </a:xfrm>
          <a:prstGeom prst="rightArrow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45005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3" grpId="0"/>
      <p:bldP spid="17" grpId="0"/>
      <p:bldP spid="21" grpId="0" animBg="1"/>
      <p:bldP spid="22" grpId="0" animBg="1"/>
      <p:bldP spid="23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/>
      <p:bldP spid="34" grpId="0" animBg="1"/>
      <p:bldP spid="35" grpId="0" animBg="1"/>
      <p:bldP spid="36" grpId="0"/>
      <p:bldP spid="37" grpId="0" animBg="1"/>
      <p:bldP spid="3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1522075" cy="648335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0" y="372533"/>
            <a:ext cx="364067" cy="343040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标题 1"/>
          <p:cNvSpPr txBox="1">
            <a:spLocks/>
          </p:cNvSpPr>
          <p:nvPr/>
        </p:nvSpPr>
        <p:spPr>
          <a:xfrm>
            <a:off x="499534" y="127553"/>
            <a:ext cx="9558866" cy="579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ts val="5500"/>
              </a:lnSpc>
            </a:pPr>
            <a:r>
              <a:rPr kumimoji="1" lang="en-US" altLang="zh-CN" sz="280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6.Transformer——Multi-head </a:t>
            </a:r>
            <a:r>
              <a:rPr kumimoji="1" lang="en-US" altLang="zh-CN" sz="2800" smtClean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Self-attention</a:t>
            </a:r>
            <a:endParaRPr kumimoji="1" lang="en-US" altLang="zh-CN" sz="2800">
              <a:solidFill>
                <a:srgbClr val="FF66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線單箭頭接點 80">
            <a:extLst>
              <a:ext uri="{FF2B5EF4-FFF2-40B4-BE49-F238E27FC236}">
                <a16:creationId xmlns:a16="http://schemas.microsoft.com/office/drawing/2014/main" id="{FEBAF7FA-9A52-43FE-A44E-924758A67A0E}"/>
              </a:ext>
            </a:extLst>
          </p:cNvPr>
          <p:cNvCxnSpPr>
            <a:cxnSpLocks/>
          </p:cNvCxnSpPr>
          <p:nvPr/>
        </p:nvCxnSpPr>
        <p:spPr>
          <a:xfrm flipV="1">
            <a:off x="4019795" y="4510290"/>
            <a:ext cx="0" cy="508876"/>
          </a:xfrm>
          <a:prstGeom prst="straightConnector1">
            <a:avLst/>
          </a:prstGeom>
          <a:noFill/>
          <a:ln w="25400" cap="flat" cmpd="sng" algn="ctr">
            <a:solidFill>
              <a:srgbClr val="70AD47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9" name="直線單箭頭接點 88">
            <a:extLst>
              <a:ext uri="{FF2B5EF4-FFF2-40B4-BE49-F238E27FC236}">
                <a16:creationId xmlns:a16="http://schemas.microsoft.com/office/drawing/2014/main" id="{BC1ADA4C-3EDE-4EF5-9E58-BE8A9FEEB2B5}"/>
              </a:ext>
            </a:extLst>
          </p:cNvPr>
          <p:cNvCxnSpPr>
            <a:cxnSpLocks/>
          </p:cNvCxnSpPr>
          <p:nvPr/>
        </p:nvCxnSpPr>
        <p:spPr>
          <a:xfrm flipV="1">
            <a:off x="5313957" y="4507359"/>
            <a:ext cx="0" cy="508876"/>
          </a:xfrm>
          <a:prstGeom prst="straightConnector1">
            <a:avLst/>
          </a:prstGeom>
          <a:noFill/>
          <a:ln w="25400" cap="flat" cmpd="sng" algn="ctr">
            <a:solidFill>
              <a:srgbClr val="70AD47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10" name="直線單箭頭接點 43">
            <a:extLst>
              <a:ext uri="{FF2B5EF4-FFF2-40B4-BE49-F238E27FC236}">
                <a16:creationId xmlns:a16="http://schemas.microsoft.com/office/drawing/2014/main" id="{1D62AE9B-0F12-48B0-98F3-131EC32264A4}"/>
              </a:ext>
            </a:extLst>
          </p:cNvPr>
          <p:cNvCxnSpPr>
            <a:cxnSpLocks/>
          </p:cNvCxnSpPr>
          <p:nvPr/>
        </p:nvCxnSpPr>
        <p:spPr>
          <a:xfrm>
            <a:off x="2266416" y="4517591"/>
            <a:ext cx="697967" cy="0"/>
          </a:xfrm>
          <a:prstGeom prst="straightConnector1">
            <a:avLst/>
          </a:prstGeom>
          <a:noFill/>
          <a:ln w="25400" cap="flat" cmpd="sng" algn="ctr">
            <a:solidFill>
              <a:srgbClr val="70AD47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11" name="直線單箭頭接點 44">
            <a:extLst>
              <a:ext uri="{FF2B5EF4-FFF2-40B4-BE49-F238E27FC236}">
                <a16:creationId xmlns:a16="http://schemas.microsoft.com/office/drawing/2014/main" id="{2F49220C-299E-486B-9728-F63BD0E8FDF9}"/>
              </a:ext>
            </a:extLst>
          </p:cNvPr>
          <p:cNvCxnSpPr>
            <a:cxnSpLocks/>
          </p:cNvCxnSpPr>
          <p:nvPr/>
        </p:nvCxnSpPr>
        <p:spPr>
          <a:xfrm flipV="1">
            <a:off x="2586404" y="4512402"/>
            <a:ext cx="0" cy="508876"/>
          </a:xfrm>
          <a:prstGeom prst="straightConnector1">
            <a:avLst/>
          </a:prstGeom>
          <a:noFill/>
          <a:ln w="25400" cap="flat" cmpd="sng" algn="ctr">
            <a:solidFill>
              <a:srgbClr val="70AD47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12" name="直線單箭頭接點 46">
            <a:extLst>
              <a:ext uri="{FF2B5EF4-FFF2-40B4-BE49-F238E27FC236}">
                <a16:creationId xmlns:a16="http://schemas.microsoft.com/office/drawing/2014/main" id="{CDF0E9D5-BFB6-430B-B7A6-CC1ED6A3BED7}"/>
              </a:ext>
            </a:extLst>
          </p:cNvPr>
          <p:cNvCxnSpPr>
            <a:cxnSpLocks/>
          </p:cNvCxnSpPr>
          <p:nvPr/>
        </p:nvCxnSpPr>
        <p:spPr>
          <a:xfrm flipV="1">
            <a:off x="2244588" y="4254804"/>
            <a:ext cx="0" cy="271494"/>
          </a:xfrm>
          <a:prstGeom prst="straightConnector1">
            <a:avLst/>
          </a:prstGeom>
          <a:noFill/>
          <a:ln w="25400" cap="flat" cmpd="sng" algn="ctr">
            <a:solidFill>
              <a:srgbClr val="70AD47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3" name="直線單箭頭接點 47">
            <a:extLst>
              <a:ext uri="{FF2B5EF4-FFF2-40B4-BE49-F238E27FC236}">
                <a16:creationId xmlns:a16="http://schemas.microsoft.com/office/drawing/2014/main" id="{64B57A16-7180-4774-8BF8-E837319C8538}"/>
              </a:ext>
            </a:extLst>
          </p:cNvPr>
          <p:cNvCxnSpPr>
            <a:cxnSpLocks/>
          </p:cNvCxnSpPr>
          <p:nvPr/>
        </p:nvCxnSpPr>
        <p:spPr>
          <a:xfrm flipV="1">
            <a:off x="2943955" y="4240908"/>
            <a:ext cx="0" cy="271494"/>
          </a:xfrm>
          <a:prstGeom prst="straightConnector1">
            <a:avLst/>
          </a:prstGeom>
          <a:noFill/>
          <a:ln w="25400" cap="flat" cmpd="sng" algn="ctr">
            <a:solidFill>
              <a:srgbClr val="70AD47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5" name="矩形 14">
            <a:extLst>
              <a:ext uri="{FF2B5EF4-FFF2-40B4-BE49-F238E27FC236}">
                <a16:creationId xmlns:a16="http://schemas.microsoft.com/office/drawing/2014/main" id="{5ACEA257-6C41-43FC-BE26-00A9F07663A6}"/>
              </a:ext>
            </a:extLst>
          </p:cNvPr>
          <p:cNvSpPr/>
          <p:nvPr/>
        </p:nvSpPr>
        <p:spPr>
          <a:xfrm>
            <a:off x="3780233" y="5851984"/>
            <a:ext cx="461666" cy="605813"/>
          </a:xfrm>
          <a:prstGeom prst="rect">
            <a:avLst/>
          </a:prstGeom>
          <a:gradFill rotWithShape="1">
            <a:gsLst>
              <a:gs pos="0">
                <a:srgbClr val="70AD47">
                  <a:lumMod val="110000"/>
                  <a:satMod val="105000"/>
                  <a:tint val="67000"/>
                </a:srgbClr>
              </a:gs>
              <a:gs pos="50000">
                <a:srgbClr val="70AD47">
                  <a:lumMod val="105000"/>
                  <a:satMod val="103000"/>
                  <a:tint val="73000"/>
                </a:srgbClr>
              </a:gs>
              <a:gs pos="100000">
                <a:srgbClr val="70AD47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70AD47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6E285AF8-2060-448A-8624-6BBF6F1FF398}"/>
              </a:ext>
            </a:extLst>
          </p:cNvPr>
          <p:cNvSpPr/>
          <p:nvPr/>
        </p:nvSpPr>
        <p:spPr>
          <a:xfrm>
            <a:off x="3859462" y="4773820"/>
            <a:ext cx="288000" cy="540000"/>
          </a:xfrm>
          <a:prstGeom prst="rect">
            <a:avLst/>
          </a:prstGeom>
          <a:gradFill rotWithShape="1">
            <a:gsLst>
              <a:gs pos="0">
                <a:srgbClr val="FFC000">
                  <a:lumMod val="110000"/>
                  <a:satMod val="105000"/>
                  <a:tint val="67000"/>
                </a:srgbClr>
              </a:gs>
              <a:gs pos="50000">
                <a:srgbClr val="FFC000">
                  <a:lumMod val="105000"/>
                  <a:satMod val="103000"/>
                  <a:tint val="73000"/>
                </a:srgbClr>
              </a:gs>
              <a:gs pos="100000">
                <a:srgbClr val="FFC000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FFC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3">
                <a:extLst>
                  <a:ext uri="{FF2B5EF4-FFF2-40B4-BE49-F238E27FC236}">
                    <a16:creationId xmlns:a16="http://schemas.microsoft.com/office/drawing/2014/main" id="{EF611EDB-4EE7-4247-AF5E-DF99E98128FF}"/>
                  </a:ext>
                </a:extLst>
              </p:cNvPr>
              <p:cNvSpPr txBox="1"/>
              <p:nvPr/>
            </p:nvSpPr>
            <p:spPr>
              <a:xfrm>
                <a:off x="3677977" y="4821637"/>
                <a:ext cx="715161" cy="473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17" name="文字方塊 13">
                <a:extLst>
                  <a:ext uri="{FF2B5EF4-FFF2-40B4-BE49-F238E27FC236}">
                    <a16:creationId xmlns:a16="http://schemas.microsoft.com/office/drawing/2014/main" id="{EF611EDB-4EE7-4247-AF5E-DF99E98128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7977" y="4821637"/>
                <a:ext cx="715161" cy="47359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直線單箭頭接點 16">
            <a:extLst>
              <a:ext uri="{FF2B5EF4-FFF2-40B4-BE49-F238E27FC236}">
                <a16:creationId xmlns:a16="http://schemas.microsoft.com/office/drawing/2014/main" id="{82452422-F25D-41BF-8A03-773978232C2A}"/>
              </a:ext>
            </a:extLst>
          </p:cNvPr>
          <p:cNvCxnSpPr>
            <a:cxnSpLocks/>
          </p:cNvCxnSpPr>
          <p:nvPr/>
        </p:nvCxnSpPr>
        <p:spPr>
          <a:xfrm flipV="1">
            <a:off x="4012050" y="5317767"/>
            <a:ext cx="0" cy="508876"/>
          </a:xfrm>
          <a:prstGeom prst="straightConnector1">
            <a:avLst/>
          </a:prstGeom>
          <a:noFill/>
          <a:ln w="25400" cap="flat" cmpd="sng" algn="ctr">
            <a:solidFill>
              <a:srgbClr val="0000FF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9" name="直線單箭頭接點 17">
            <a:extLst>
              <a:ext uri="{FF2B5EF4-FFF2-40B4-BE49-F238E27FC236}">
                <a16:creationId xmlns:a16="http://schemas.microsoft.com/office/drawing/2014/main" id="{D0DCA3CC-418B-482F-970B-9A0F14D677FF}"/>
              </a:ext>
            </a:extLst>
          </p:cNvPr>
          <p:cNvCxnSpPr>
            <a:cxnSpLocks/>
          </p:cNvCxnSpPr>
          <p:nvPr/>
        </p:nvCxnSpPr>
        <p:spPr>
          <a:xfrm>
            <a:off x="2565396" y="5599274"/>
            <a:ext cx="2768959" cy="0"/>
          </a:xfrm>
          <a:prstGeom prst="straightConnector1">
            <a:avLst/>
          </a:prstGeom>
          <a:noFill/>
          <a:ln w="25400" cap="flat" cmpd="sng" algn="ctr">
            <a:solidFill>
              <a:srgbClr val="0000FF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grpSp>
        <p:nvGrpSpPr>
          <p:cNvPr id="20" name="群組 40">
            <a:extLst>
              <a:ext uri="{FF2B5EF4-FFF2-40B4-BE49-F238E27FC236}">
                <a16:creationId xmlns:a16="http://schemas.microsoft.com/office/drawing/2014/main" id="{06DF0724-10C6-492F-8CEB-3C5C2EB8199C}"/>
              </a:ext>
            </a:extLst>
          </p:cNvPr>
          <p:cNvGrpSpPr/>
          <p:nvPr/>
        </p:nvGrpSpPr>
        <p:grpSpPr>
          <a:xfrm>
            <a:off x="4976775" y="4773820"/>
            <a:ext cx="715161" cy="813431"/>
            <a:chOff x="3154887" y="3748362"/>
            <a:chExt cx="715161" cy="813431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684D2D8C-7825-4094-B321-8D1F46277830}"/>
                </a:ext>
              </a:extLst>
            </p:cNvPr>
            <p:cNvSpPr/>
            <p:nvPr/>
          </p:nvSpPr>
          <p:spPr>
            <a:xfrm>
              <a:off x="3346646" y="3748362"/>
              <a:ext cx="288000" cy="540000"/>
            </a:xfrm>
            <a:prstGeom prst="rect">
              <a:avLst/>
            </a:prstGeom>
            <a:gradFill rotWithShape="1">
              <a:gsLst>
                <a:gs pos="0">
                  <a:srgbClr val="5B9BD5">
                    <a:lumMod val="110000"/>
                    <a:satMod val="105000"/>
                    <a:tint val="67000"/>
                  </a:srgbClr>
                </a:gs>
                <a:gs pos="50000">
                  <a:srgbClr val="5B9BD5">
                    <a:lumMod val="105000"/>
                    <a:satMod val="103000"/>
                    <a:tint val="73000"/>
                  </a:srgbClr>
                </a:gs>
                <a:gs pos="100000">
                  <a:srgbClr val="5B9BD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5B9BD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文字方塊 11">
                  <a:extLst>
                    <a:ext uri="{FF2B5EF4-FFF2-40B4-BE49-F238E27FC236}">
                      <a16:creationId xmlns:a16="http://schemas.microsoft.com/office/drawing/2014/main" id="{CAE55535-1353-49C5-B3CD-693B9838336C}"/>
                    </a:ext>
                  </a:extLst>
                </p:cNvPr>
                <p:cNvSpPr txBox="1"/>
                <p:nvPr/>
              </p:nvSpPr>
              <p:spPr>
                <a:xfrm>
                  <a:off x="3154887" y="3785905"/>
                  <a:ext cx="715161" cy="47359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12" name="文字方塊 11">
                  <a:extLst>
                    <a:ext uri="{FF2B5EF4-FFF2-40B4-BE49-F238E27FC236}">
                      <a16:creationId xmlns:a16="http://schemas.microsoft.com/office/drawing/2014/main" id="{CAE55535-1353-49C5-B3CD-693B9838336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54887" y="3785905"/>
                  <a:ext cx="715161" cy="473591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3" name="直線單箭頭接點 19">
              <a:extLst>
                <a:ext uri="{FF2B5EF4-FFF2-40B4-BE49-F238E27FC236}">
                  <a16:creationId xmlns:a16="http://schemas.microsoft.com/office/drawing/2014/main" id="{8D0FAA61-11F8-4343-9FAC-AA292A7C762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90646" y="4290299"/>
              <a:ext cx="0" cy="271494"/>
            </a:xfrm>
            <a:prstGeom prst="straightConnector1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miter lim="800000"/>
              <a:tailEnd type="triangle"/>
            </a:ln>
            <a:effectLst/>
          </p:spPr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字方塊 20">
                <a:extLst>
                  <a:ext uri="{FF2B5EF4-FFF2-40B4-BE49-F238E27FC236}">
                    <a16:creationId xmlns:a16="http://schemas.microsoft.com/office/drawing/2014/main" id="{8081FC01-0DAE-4DE3-929C-91D6FBDF2D71}"/>
                  </a:ext>
                </a:extLst>
              </p:cNvPr>
              <p:cNvSpPr txBox="1"/>
              <p:nvPr/>
            </p:nvSpPr>
            <p:spPr>
              <a:xfrm>
                <a:off x="3687758" y="5920388"/>
                <a:ext cx="715161" cy="473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24" name="文字方塊 20">
                <a:extLst>
                  <a:ext uri="{FF2B5EF4-FFF2-40B4-BE49-F238E27FC236}">
                    <a16:creationId xmlns:a16="http://schemas.microsoft.com/office/drawing/2014/main" id="{8081FC01-0DAE-4DE3-929C-91D6FBDF2D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7758" y="5920388"/>
                <a:ext cx="715161" cy="47359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5" name="群組 41">
            <a:extLst>
              <a:ext uri="{FF2B5EF4-FFF2-40B4-BE49-F238E27FC236}">
                <a16:creationId xmlns:a16="http://schemas.microsoft.com/office/drawing/2014/main" id="{D7E1C23A-1289-43B5-8C12-9C14808752E0}"/>
              </a:ext>
            </a:extLst>
          </p:cNvPr>
          <p:cNvGrpSpPr/>
          <p:nvPr/>
        </p:nvGrpSpPr>
        <p:grpSpPr>
          <a:xfrm>
            <a:off x="2254541" y="4773820"/>
            <a:ext cx="715161" cy="813431"/>
            <a:chOff x="1299972" y="3748362"/>
            <a:chExt cx="715161" cy="813431"/>
          </a:xfrm>
        </p:grpSpPr>
        <p:grpSp>
          <p:nvGrpSpPr>
            <p:cNvPr id="26" name="群組 38">
              <a:extLst>
                <a:ext uri="{FF2B5EF4-FFF2-40B4-BE49-F238E27FC236}">
                  <a16:creationId xmlns:a16="http://schemas.microsoft.com/office/drawing/2014/main" id="{3B9ACEB8-D3E3-4435-A9DC-290C63A78BFB}"/>
                </a:ext>
              </a:extLst>
            </p:cNvPr>
            <p:cNvGrpSpPr/>
            <p:nvPr/>
          </p:nvGrpSpPr>
          <p:grpSpPr>
            <a:xfrm>
              <a:off x="1488062" y="3748362"/>
              <a:ext cx="288000" cy="813431"/>
              <a:chOff x="2212165" y="3748362"/>
              <a:chExt cx="288000" cy="813431"/>
            </a:xfrm>
          </p:grpSpPr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51E5C2E0-E1A6-4A3D-82A8-5ADA26D6A31B}"/>
                  </a:ext>
                </a:extLst>
              </p:cNvPr>
              <p:cNvSpPr/>
              <p:nvPr/>
            </p:nvSpPr>
            <p:spPr>
              <a:xfrm>
                <a:off x="2212165" y="3748362"/>
                <a:ext cx="288000" cy="540000"/>
              </a:xfrm>
              <a:prstGeom prst="rect">
                <a:avLst/>
              </a:prstGeom>
              <a:gradFill rotWithShape="1">
                <a:gsLst>
                  <a:gs pos="0">
                    <a:srgbClr val="ED7D31">
                      <a:lumMod val="110000"/>
                      <a:satMod val="105000"/>
                      <a:tint val="67000"/>
                    </a:srgbClr>
                  </a:gs>
                  <a:gs pos="50000">
                    <a:srgbClr val="ED7D31">
                      <a:lumMod val="105000"/>
                      <a:satMod val="103000"/>
                      <a:tint val="73000"/>
                    </a:srgbClr>
                  </a:gs>
                  <a:gs pos="100000">
                    <a:srgbClr val="ED7D31">
                      <a:lumMod val="105000"/>
                      <a:satMod val="109000"/>
                      <a:tint val="81000"/>
                    </a:srgbClr>
                  </a:gs>
                </a:gsLst>
                <a:lin ang="5400000" scaled="0"/>
              </a:gradFill>
              <a:ln w="6350" cap="flat" cmpd="sng" algn="ctr">
                <a:solidFill>
                  <a:srgbClr val="ED7D31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cs typeface="+mn-cs"/>
                </a:endParaRPr>
              </a:p>
            </p:txBody>
          </p:sp>
          <p:cxnSp>
            <p:nvCxnSpPr>
              <p:cNvPr id="29" name="直線單箭頭接點 18">
                <a:extLst>
                  <a:ext uri="{FF2B5EF4-FFF2-40B4-BE49-F238E27FC236}">
                    <a16:creationId xmlns:a16="http://schemas.microsoft.com/office/drawing/2014/main" id="{4CFB0120-F33F-48CB-A22B-16B52C4209D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44779" y="4290299"/>
                <a:ext cx="0" cy="271494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0000FF"/>
                </a:solidFill>
                <a:prstDash val="solid"/>
                <a:miter lim="800000"/>
                <a:tailEnd type="triangle"/>
              </a:ln>
              <a:effectLst/>
            </p:spPr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文字方塊 15">
                  <a:extLst>
                    <a:ext uri="{FF2B5EF4-FFF2-40B4-BE49-F238E27FC236}">
                      <a16:creationId xmlns:a16="http://schemas.microsoft.com/office/drawing/2014/main" id="{B327653C-8387-4F7D-9B60-A89815B2D95C}"/>
                    </a:ext>
                  </a:extLst>
                </p:cNvPr>
                <p:cNvSpPr txBox="1"/>
                <p:nvPr/>
              </p:nvSpPr>
              <p:spPr>
                <a:xfrm>
                  <a:off x="1299972" y="3796179"/>
                  <a:ext cx="715161" cy="47359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16" name="文字方塊 15">
                  <a:extLst>
                    <a:ext uri="{FF2B5EF4-FFF2-40B4-BE49-F238E27FC236}">
                      <a16:creationId xmlns:a16="http://schemas.microsoft.com/office/drawing/2014/main" id="{B327653C-8387-4F7D-9B60-A89815B2D95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99972" y="3796179"/>
                  <a:ext cx="715161" cy="473591"/>
                </a:xfrm>
                <a:prstGeom prst="rect">
                  <a:avLst/>
                </a:prstGeom>
                <a:blipFill>
                  <a:blip r:embed="rId5"/>
                  <a:stretch>
                    <a:fillRect b="-10256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0" name="文字方塊 39">
            <a:extLst>
              <a:ext uri="{FF2B5EF4-FFF2-40B4-BE49-F238E27FC236}">
                <a16:creationId xmlns:a16="http://schemas.microsoft.com/office/drawing/2014/main" id="{48047BE0-D0E9-4803-A070-A7783EA9F01F}"/>
              </a:ext>
            </a:extLst>
          </p:cNvPr>
          <p:cNvSpPr txBox="1"/>
          <p:nvPr/>
        </p:nvSpPr>
        <p:spPr>
          <a:xfrm>
            <a:off x="8239251" y="236701"/>
            <a:ext cx="35032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(2 heads as example)</a:t>
            </a:r>
            <a:endParaRPr kumimoji="0" lang="zh-TW" altLang="en-US" sz="2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E221CF90-0A7D-4C0E-A2CC-15ED7B86ED19}"/>
              </a:ext>
            </a:extLst>
          </p:cNvPr>
          <p:cNvSpPr/>
          <p:nvPr/>
        </p:nvSpPr>
        <p:spPr>
          <a:xfrm>
            <a:off x="2100588" y="3677064"/>
            <a:ext cx="288000" cy="540000"/>
          </a:xfrm>
          <a:prstGeom prst="rect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字方塊 62">
                <a:extLst>
                  <a:ext uri="{FF2B5EF4-FFF2-40B4-BE49-F238E27FC236}">
                    <a16:creationId xmlns:a16="http://schemas.microsoft.com/office/drawing/2014/main" id="{8BC01294-7889-4FBA-B708-F74A49C81C8C}"/>
                  </a:ext>
                </a:extLst>
              </p:cNvPr>
              <p:cNvSpPr txBox="1"/>
              <p:nvPr/>
            </p:nvSpPr>
            <p:spPr>
              <a:xfrm>
                <a:off x="2716690" y="3212485"/>
                <a:ext cx="715161" cy="473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,2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32" name="文字方塊 62">
                <a:extLst>
                  <a:ext uri="{FF2B5EF4-FFF2-40B4-BE49-F238E27FC236}">
                    <a16:creationId xmlns:a16="http://schemas.microsoft.com/office/drawing/2014/main" id="{8BC01294-7889-4FBA-B708-F74A49C81C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6690" y="3212485"/>
                <a:ext cx="715161" cy="473591"/>
              </a:xfrm>
              <a:prstGeom prst="rect">
                <a:avLst/>
              </a:prstGeom>
              <a:blipFill>
                <a:blip r:embed="rId6"/>
                <a:stretch>
                  <a:fillRect b="-89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矩形 32">
            <a:extLst>
              <a:ext uri="{FF2B5EF4-FFF2-40B4-BE49-F238E27FC236}">
                <a16:creationId xmlns:a16="http://schemas.microsoft.com/office/drawing/2014/main" id="{55E8DCFD-87AC-4F39-838D-EAF48E1AA2C6}"/>
              </a:ext>
            </a:extLst>
          </p:cNvPr>
          <p:cNvSpPr/>
          <p:nvPr/>
        </p:nvSpPr>
        <p:spPr>
          <a:xfrm>
            <a:off x="2820383" y="3661674"/>
            <a:ext cx="288000" cy="540000"/>
          </a:xfrm>
          <a:prstGeom prst="rect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字方塊 64">
                <a:extLst>
                  <a:ext uri="{FF2B5EF4-FFF2-40B4-BE49-F238E27FC236}">
                    <a16:creationId xmlns:a16="http://schemas.microsoft.com/office/drawing/2014/main" id="{04340317-C68A-4B3D-9D7E-4687FBD9262D}"/>
                  </a:ext>
                </a:extLst>
              </p:cNvPr>
              <p:cNvSpPr txBox="1"/>
              <p:nvPr/>
            </p:nvSpPr>
            <p:spPr>
              <a:xfrm>
                <a:off x="1977632" y="3202504"/>
                <a:ext cx="715161" cy="473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,1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34" name="文字方塊 64">
                <a:extLst>
                  <a:ext uri="{FF2B5EF4-FFF2-40B4-BE49-F238E27FC236}">
                    <a16:creationId xmlns:a16="http://schemas.microsoft.com/office/drawing/2014/main" id="{04340317-C68A-4B3D-9D7E-4687FBD926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7632" y="3202504"/>
                <a:ext cx="715161" cy="473591"/>
              </a:xfrm>
              <a:prstGeom prst="rect">
                <a:avLst/>
              </a:prstGeom>
              <a:blipFill>
                <a:blip r:embed="rId7"/>
                <a:stretch>
                  <a:fillRect b="-102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直線單箭頭接點 79">
            <a:extLst>
              <a:ext uri="{FF2B5EF4-FFF2-40B4-BE49-F238E27FC236}">
                <a16:creationId xmlns:a16="http://schemas.microsoft.com/office/drawing/2014/main" id="{370B5727-0DE9-417A-808A-F9623AEECD30}"/>
              </a:ext>
            </a:extLst>
          </p:cNvPr>
          <p:cNvCxnSpPr>
            <a:cxnSpLocks/>
          </p:cNvCxnSpPr>
          <p:nvPr/>
        </p:nvCxnSpPr>
        <p:spPr>
          <a:xfrm>
            <a:off x="3699807" y="4515479"/>
            <a:ext cx="697967" cy="0"/>
          </a:xfrm>
          <a:prstGeom prst="straightConnector1">
            <a:avLst/>
          </a:prstGeom>
          <a:noFill/>
          <a:ln w="25400" cap="flat" cmpd="sng" algn="ctr">
            <a:solidFill>
              <a:srgbClr val="70AD47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6" name="直線單箭頭接點 81">
            <a:extLst>
              <a:ext uri="{FF2B5EF4-FFF2-40B4-BE49-F238E27FC236}">
                <a16:creationId xmlns:a16="http://schemas.microsoft.com/office/drawing/2014/main" id="{237FA8A2-F1D5-42CD-B9AF-4A324B1D141B}"/>
              </a:ext>
            </a:extLst>
          </p:cNvPr>
          <p:cNvCxnSpPr>
            <a:cxnSpLocks/>
          </p:cNvCxnSpPr>
          <p:nvPr/>
        </p:nvCxnSpPr>
        <p:spPr>
          <a:xfrm flipV="1">
            <a:off x="3677979" y="4252692"/>
            <a:ext cx="0" cy="271494"/>
          </a:xfrm>
          <a:prstGeom prst="straightConnector1">
            <a:avLst/>
          </a:prstGeom>
          <a:noFill/>
          <a:ln w="25400" cap="flat" cmpd="sng" algn="ctr">
            <a:solidFill>
              <a:srgbClr val="70AD47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7" name="直線單箭頭接點 82">
            <a:extLst>
              <a:ext uri="{FF2B5EF4-FFF2-40B4-BE49-F238E27FC236}">
                <a16:creationId xmlns:a16="http://schemas.microsoft.com/office/drawing/2014/main" id="{554DB6FE-A524-4174-B121-6791CCB6A187}"/>
              </a:ext>
            </a:extLst>
          </p:cNvPr>
          <p:cNvCxnSpPr>
            <a:cxnSpLocks/>
          </p:cNvCxnSpPr>
          <p:nvPr/>
        </p:nvCxnSpPr>
        <p:spPr>
          <a:xfrm flipV="1">
            <a:off x="4377346" y="4238796"/>
            <a:ext cx="0" cy="271494"/>
          </a:xfrm>
          <a:prstGeom prst="straightConnector1">
            <a:avLst/>
          </a:prstGeom>
          <a:noFill/>
          <a:ln w="25400" cap="flat" cmpd="sng" algn="ctr">
            <a:solidFill>
              <a:srgbClr val="70AD47"/>
            </a:solidFill>
            <a:prstDash val="solid"/>
            <a:miter lim="800000"/>
            <a:tailEnd type="triangle"/>
          </a:ln>
          <a:effectLst/>
        </p:spPr>
      </p:cxnSp>
      <p:sp>
        <p:nvSpPr>
          <p:cNvPr id="38" name="矩形 37">
            <a:extLst>
              <a:ext uri="{FF2B5EF4-FFF2-40B4-BE49-F238E27FC236}">
                <a16:creationId xmlns:a16="http://schemas.microsoft.com/office/drawing/2014/main" id="{E8AC16EE-707D-4413-85C3-7E75144290EF}"/>
              </a:ext>
            </a:extLst>
          </p:cNvPr>
          <p:cNvSpPr/>
          <p:nvPr/>
        </p:nvSpPr>
        <p:spPr>
          <a:xfrm>
            <a:off x="3533979" y="3674952"/>
            <a:ext cx="288000" cy="540000"/>
          </a:xfrm>
          <a:prstGeom prst="rect">
            <a:avLst/>
          </a:prstGeom>
          <a:gradFill rotWithShape="1">
            <a:gsLst>
              <a:gs pos="0">
                <a:srgbClr val="FFC000">
                  <a:lumMod val="110000"/>
                  <a:satMod val="105000"/>
                  <a:tint val="67000"/>
                </a:srgbClr>
              </a:gs>
              <a:gs pos="50000">
                <a:srgbClr val="FFC000">
                  <a:lumMod val="105000"/>
                  <a:satMod val="103000"/>
                  <a:tint val="73000"/>
                </a:srgbClr>
              </a:gs>
              <a:gs pos="100000">
                <a:srgbClr val="FFC000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FFC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字方塊 84">
                <a:extLst>
                  <a:ext uri="{FF2B5EF4-FFF2-40B4-BE49-F238E27FC236}">
                    <a16:creationId xmlns:a16="http://schemas.microsoft.com/office/drawing/2014/main" id="{EDF4CA8B-ACE4-4BAC-ADA9-8F1A37D8CCD6}"/>
                  </a:ext>
                </a:extLst>
              </p:cNvPr>
              <p:cNvSpPr txBox="1"/>
              <p:nvPr/>
            </p:nvSpPr>
            <p:spPr>
              <a:xfrm>
                <a:off x="4150081" y="3210373"/>
                <a:ext cx="715161" cy="473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,2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39" name="文字方塊 84">
                <a:extLst>
                  <a:ext uri="{FF2B5EF4-FFF2-40B4-BE49-F238E27FC236}">
                    <a16:creationId xmlns:a16="http://schemas.microsoft.com/office/drawing/2014/main" id="{EDF4CA8B-ACE4-4BAC-ADA9-8F1A37D8CC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0081" y="3210373"/>
                <a:ext cx="715161" cy="47359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矩形 39">
            <a:extLst>
              <a:ext uri="{FF2B5EF4-FFF2-40B4-BE49-F238E27FC236}">
                <a16:creationId xmlns:a16="http://schemas.microsoft.com/office/drawing/2014/main" id="{A283BE6A-E96F-404C-B925-4A5CF53515E9}"/>
              </a:ext>
            </a:extLst>
          </p:cNvPr>
          <p:cNvSpPr/>
          <p:nvPr/>
        </p:nvSpPr>
        <p:spPr>
          <a:xfrm>
            <a:off x="4253774" y="3659562"/>
            <a:ext cx="288000" cy="540000"/>
          </a:xfrm>
          <a:prstGeom prst="rect">
            <a:avLst/>
          </a:prstGeom>
          <a:gradFill rotWithShape="1">
            <a:gsLst>
              <a:gs pos="0">
                <a:srgbClr val="FFC000">
                  <a:lumMod val="110000"/>
                  <a:satMod val="105000"/>
                  <a:tint val="67000"/>
                </a:srgbClr>
              </a:gs>
              <a:gs pos="50000">
                <a:srgbClr val="FFC000">
                  <a:lumMod val="105000"/>
                  <a:satMod val="103000"/>
                  <a:tint val="73000"/>
                </a:srgbClr>
              </a:gs>
              <a:gs pos="100000">
                <a:srgbClr val="FFC000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FFC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字方塊 86">
                <a:extLst>
                  <a:ext uri="{FF2B5EF4-FFF2-40B4-BE49-F238E27FC236}">
                    <a16:creationId xmlns:a16="http://schemas.microsoft.com/office/drawing/2014/main" id="{8B39BD47-3F92-40C9-AEB1-ECC528E5B0A9}"/>
                  </a:ext>
                </a:extLst>
              </p:cNvPr>
              <p:cNvSpPr txBox="1"/>
              <p:nvPr/>
            </p:nvSpPr>
            <p:spPr>
              <a:xfrm>
                <a:off x="3432301" y="3201687"/>
                <a:ext cx="715161" cy="473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,1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41" name="文字方塊 86">
                <a:extLst>
                  <a:ext uri="{FF2B5EF4-FFF2-40B4-BE49-F238E27FC236}">
                    <a16:creationId xmlns:a16="http://schemas.microsoft.com/office/drawing/2014/main" id="{8B39BD47-3F92-40C9-AEB1-ECC528E5B0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2301" y="3201687"/>
                <a:ext cx="715161" cy="47359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直線單箭頭接點 87">
            <a:extLst>
              <a:ext uri="{FF2B5EF4-FFF2-40B4-BE49-F238E27FC236}">
                <a16:creationId xmlns:a16="http://schemas.microsoft.com/office/drawing/2014/main" id="{99FA4966-947C-4D89-8863-E3158BD623B4}"/>
              </a:ext>
            </a:extLst>
          </p:cNvPr>
          <p:cNvCxnSpPr>
            <a:cxnSpLocks/>
          </p:cNvCxnSpPr>
          <p:nvPr/>
        </p:nvCxnSpPr>
        <p:spPr>
          <a:xfrm>
            <a:off x="4993969" y="4512548"/>
            <a:ext cx="697967" cy="0"/>
          </a:xfrm>
          <a:prstGeom prst="straightConnector1">
            <a:avLst/>
          </a:prstGeom>
          <a:noFill/>
          <a:ln w="25400" cap="flat" cmpd="sng" algn="ctr">
            <a:solidFill>
              <a:srgbClr val="70AD47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43" name="直線單箭頭接點 89">
            <a:extLst>
              <a:ext uri="{FF2B5EF4-FFF2-40B4-BE49-F238E27FC236}">
                <a16:creationId xmlns:a16="http://schemas.microsoft.com/office/drawing/2014/main" id="{0D8C94F5-7013-4A18-A148-966A3554B83D}"/>
              </a:ext>
            </a:extLst>
          </p:cNvPr>
          <p:cNvCxnSpPr>
            <a:cxnSpLocks/>
          </p:cNvCxnSpPr>
          <p:nvPr/>
        </p:nvCxnSpPr>
        <p:spPr>
          <a:xfrm flipV="1">
            <a:off x="4972141" y="4249761"/>
            <a:ext cx="0" cy="271494"/>
          </a:xfrm>
          <a:prstGeom prst="straightConnector1">
            <a:avLst/>
          </a:prstGeom>
          <a:noFill/>
          <a:ln w="25400" cap="flat" cmpd="sng" algn="ctr">
            <a:solidFill>
              <a:srgbClr val="70AD47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4" name="直線單箭頭接點 90">
            <a:extLst>
              <a:ext uri="{FF2B5EF4-FFF2-40B4-BE49-F238E27FC236}">
                <a16:creationId xmlns:a16="http://schemas.microsoft.com/office/drawing/2014/main" id="{B8EBC7C4-AE97-4A58-9D77-A5533426A057}"/>
              </a:ext>
            </a:extLst>
          </p:cNvPr>
          <p:cNvCxnSpPr>
            <a:cxnSpLocks/>
          </p:cNvCxnSpPr>
          <p:nvPr/>
        </p:nvCxnSpPr>
        <p:spPr>
          <a:xfrm flipV="1">
            <a:off x="5671508" y="4235865"/>
            <a:ext cx="0" cy="271494"/>
          </a:xfrm>
          <a:prstGeom prst="straightConnector1">
            <a:avLst/>
          </a:prstGeom>
          <a:noFill/>
          <a:ln w="25400" cap="flat" cmpd="sng" algn="ctr">
            <a:solidFill>
              <a:srgbClr val="70AD47"/>
            </a:solidFill>
            <a:prstDash val="solid"/>
            <a:miter lim="800000"/>
            <a:tailEnd type="triangle"/>
          </a:ln>
          <a:effectLst/>
        </p:spPr>
      </p:cxnSp>
      <p:sp>
        <p:nvSpPr>
          <p:cNvPr id="45" name="矩形 44">
            <a:extLst>
              <a:ext uri="{FF2B5EF4-FFF2-40B4-BE49-F238E27FC236}">
                <a16:creationId xmlns:a16="http://schemas.microsoft.com/office/drawing/2014/main" id="{99928ECE-5F92-4944-8DEC-961DAF7A6383}"/>
              </a:ext>
            </a:extLst>
          </p:cNvPr>
          <p:cNvSpPr/>
          <p:nvPr/>
        </p:nvSpPr>
        <p:spPr>
          <a:xfrm>
            <a:off x="4828141" y="3672021"/>
            <a:ext cx="288000" cy="540000"/>
          </a:xfrm>
          <a:prstGeom prst="rect">
            <a:avLst/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字方塊 92">
                <a:extLst>
                  <a:ext uri="{FF2B5EF4-FFF2-40B4-BE49-F238E27FC236}">
                    <a16:creationId xmlns:a16="http://schemas.microsoft.com/office/drawing/2014/main" id="{FB089001-CD01-40FC-BFE7-FCDB2C2C2255}"/>
                  </a:ext>
                </a:extLst>
              </p:cNvPr>
              <p:cNvSpPr txBox="1"/>
              <p:nvPr/>
            </p:nvSpPr>
            <p:spPr>
              <a:xfrm>
                <a:off x="5444243" y="3207442"/>
                <a:ext cx="715161" cy="473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,2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46" name="文字方塊 92">
                <a:extLst>
                  <a:ext uri="{FF2B5EF4-FFF2-40B4-BE49-F238E27FC236}">
                    <a16:creationId xmlns:a16="http://schemas.microsoft.com/office/drawing/2014/main" id="{FB089001-CD01-40FC-BFE7-FCDB2C2C22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4243" y="3207442"/>
                <a:ext cx="715161" cy="47359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矩形 46">
            <a:extLst>
              <a:ext uri="{FF2B5EF4-FFF2-40B4-BE49-F238E27FC236}">
                <a16:creationId xmlns:a16="http://schemas.microsoft.com/office/drawing/2014/main" id="{707C68F1-12A8-468A-9EE4-D4AACADC6FA7}"/>
              </a:ext>
            </a:extLst>
          </p:cNvPr>
          <p:cNvSpPr/>
          <p:nvPr/>
        </p:nvSpPr>
        <p:spPr>
          <a:xfrm>
            <a:off x="5547936" y="3656631"/>
            <a:ext cx="288000" cy="540000"/>
          </a:xfrm>
          <a:prstGeom prst="rect">
            <a:avLst/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字方塊 94">
                <a:extLst>
                  <a:ext uri="{FF2B5EF4-FFF2-40B4-BE49-F238E27FC236}">
                    <a16:creationId xmlns:a16="http://schemas.microsoft.com/office/drawing/2014/main" id="{A6D8155C-3A19-4A2C-B8CE-80721882E0AA}"/>
                  </a:ext>
                </a:extLst>
              </p:cNvPr>
              <p:cNvSpPr txBox="1"/>
              <p:nvPr/>
            </p:nvSpPr>
            <p:spPr>
              <a:xfrm>
                <a:off x="4780928" y="3196493"/>
                <a:ext cx="715161" cy="473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,1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48" name="文字方塊 94">
                <a:extLst>
                  <a:ext uri="{FF2B5EF4-FFF2-40B4-BE49-F238E27FC236}">
                    <a16:creationId xmlns:a16="http://schemas.microsoft.com/office/drawing/2014/main" id="{A6D8155C-3A19-4A2C-B8CE-80721882E0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0928" y="3196493"/>
                <a:ext cx="715161" cy="47359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直線單箭頭接點 135">
            <a:extLst>
              <a:ext uri="{FF2B5EF4-FFF2-40B4-BE49-F238E27FC236}">
                <a16:creationId xmlns:a16="http://schemas.microsoft.com/office/drawing/2014/main" id="{BCD0C340-0787-45EC-9B0A-AE706691A384}"/>
              </a:ext>
            </a:extLst>
          </p:cNvPr>
          <p:cNvCxnSpPr>
            <a:cxnSpLocks/>
          </p:cNvCxnSpPr>
          <p:nvPr/>
        </p:nvCxnSpPr>
        <p:spPr>
          <a:xfrm flipV="1">
            <a:off x="8339149" y="4479071"/>
            <a:ext cx="0" cy="508876"/>
          </a:xfrm>
          <a:prstGeom prst="straightConnector1">
            <a:avLst/>
          </a:prstGeom>
          <a:noFill/>
          <a:ln w="25400" cap="flat" cmpd="sng" algn="ctr">
            <a:solidFill>
              <a:srgbClr val="70AD47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50" name="直線單箭頭接點 136">
            <a:extLst>
              <a:ext uri="{FF2B5EF4-FFF2-40B4-BE49-F238E27FC236}">
                <a16:creationId xmlns:a16="http://schemas.microsoft.com/office/drawing/2014/main" id="{F24611BE-7DBD-424E-933F-D5B988827534}"/>
              </a:ext>
            </a:extLst>
          </p:cNvPr>
          <p:cNvCxnSpPr>
            <a:cxnSpLocks/>
          </p:cNvCxnSpPr>
          <p:nvPr/>
        </p:nvCxnSpPr>
        <p:spPr>
          <a:xfrm flipV="1">
            <a:off x="9633311" y="4476140"/>
            <a:ext cx="0" cy="508876"/>
          </a:xfrm>
          <a:prstGeom prst="straightConnector1">
            <a:avLst/>
          </a:prstGeom>
          <a:noFill/>
          <a:ln w="25400" cap="flat" cmpd="sng" algn="ctr">
            <a:solidFill>
              <a:srgbClr val="70AD47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51" name="直線單箭頭接點 137">
            <a:extLst>
              <a:ext uri="{FF2B5EF4-FFF2-40B4-BE49-F238E27FC236}">
                <a16:creationId xmlns:a16="http://schemas.microsoft.com/office/drawing/2014/main" id="{66B849B5-65EB-4729-9BA0-9E8295B706E2}"/>
              </a:ext>
            </a:extLst>
          </p:cNvPr>
          <p:cNvCxnSpPr>
            <a:cxnSpLocks/>
          </p:cNvCxnSpPr>
          <p:nvPr/>
        </p:nvCxnSpPr>
        <p:spPr>
          <a:xfrm>
            <a:off x="6585770" y="4486372"/>
            <a:ext cx="697967" cy="0"/>
          </a:xfrm>
          <a:prstGeom prst="straightConnector1">
            <a:avLst/>
          </a:prstGeom>
          <a:noFill/>
          <a:ln w="25400" cap="flat" cmpd="sng" algn="ctr">
            <a:solidFill>
              <a:srgbClr val="70AD47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52" name="直線單箭頭接點 138">
            <a:extLst>
              <a:ext uri="{FF2B5EF4-FFF2-40B4-BE49-F238E27FC236}">
                <a16:creationId xmlns:a16="http://schemas.microsoft.com/office/drawing/2014/main" id="{A32D30F5-9C59-406C-AE2F-DE24A3834CEA}"/>
              </a:ext>
            </a:extLst>
          </p:cNvPr>
          <p:cNvCxnSpPr>
            <a:cxnSpLocks/>
          </p:cNvCxnSpPr>
          <p:nvPr/>
        </p:nvCxnSpPr>
        <p:spPr>
          <a:xfrm flipV="1">
            <a:off x="6905758" y="4481183"/>
            <a:ext cx="0" cy="508876"/>
          </a:xfrm>
          <a:prstGeom prst="straightConnector1">
            <a:avLst/>
          </a:prstGeom>
          <a:noFill/>
          <a:ln w="25400" cap="flat" cmpd="sng" algn="ctr">
            <a:solidFill>
              <a:srgbClr val="70AD47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53" name="直線單箭頭接點 139">
            <a:extLst>
              <a:ext uri="{FF2B5EF4-FFF2-40B4-BE49-F238E27FC236}">
                <a16:creationId xmlns:a16="http://schemas.microsoft.com/office/drawing/2014/main" id="{8636021D-BDCD-49E8-B26B-01EDEC5BE58C}"/>
              </a:ext>
            </a:extLst>
          </p:cNvPr>
          <p:cNvCxnSpPr>
            <a:cxnSpLocks/>
          </p:cNvCxnSpPr>
          <p:nvPr/>
        </p:nvCxnSpPr>
        <p:spPr>
          <a:xfrm flipV="1">
            <a:off x="6563942" y="4223585"/>
            <a:ext cx="0" cy="271494"/>
          </a:xfrm>
          <a:prstGeom prst="straightConnector1">
            <a:avLst/>
          </a:prstGeom>
          <a:noFill/>
          <a:ln w="25400" cap="flat" cmpd="sng" algn="ctr">
            <a:solidFill>
              <a:srgbClr val="70AD47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54" name="直線單箭頭接點 140">
            <a:extLst>
              <a:ext uri="{FF2B5EF4-FFF2-40B4-BE49-F238E27FC236}">
                <a16:creationId xmlns:a16="http://schemas.microsoft.com/office/drawing/2014/main" id="{58BC020D-9550-4987-8E6C-B6C9A14C0DCA}"/>
              </a:ext>
            </a:extLst>
          </p:cNvPr>
          <p:cNvCxnSpPr>
            <a:cxnSpLocks/>
          </p:cNvCxnSpPr>
          <p:nvPr/>
        </p:nvCxnSpPr>
        <p:spPr>
          <a:xfrm flipV="1">
            <a:off x="7263309" y="4209689"/>
            <a:ext cx="0" cy="271494"/>
          </a:xfrm>
          <a:prstGeom prst="straightConnector1">
            <a:avLst/>
          </a:prstGeom>
          <a:noFill/>
          <a:ln w="25400" cap="flat" cmpd="sng" algn="ctr">
            <a:solidFill>
              <a:srgbClr val="70AD47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5" name="矩形 54">
            <a:extLst>
              <a:ext uri="{FF2B5EF4-FFF2-40B4-BE49-F238E27FC236}">
                <a16:creationId xmlns:a16="http://schemas.microsoft.com/office/drawing/2014/main" id="{624EE3C0-1EE9-49DD-AB30-B6C84B10A870}"/>
              </a:ext>
            </a:extLst>
          </p:cNvPr>
          <p:cNvSpPr/>
          <p:nvPr/>
        </p:nvSpPr>
        <p:spPr>
          <a:xfrm>
            <a:off x="8099587" y="5820765"/>
            <a:ext cx="461666" cy="605813"/>
          </a:xfrm>
          <a:prstGeom prst="rect">
            <a:avLst/>
          </a:prstGeom>
          <a:gradFill rotWithShape="1">
            <a:gsLst>
              <a:gs pos="0">
                <a:srgbClr val="70AD47">
                  <a:lumMod val="110000"/>
                  <a:satMod val="105000"/>
                  <a:tint val="67000"/>
                </a:srgbClr>
              </a:gs>
              <a:gs pos="50000">
                <a:srgbClr val="70AD47">
                  <a:lumMod val="105000"/>
                  <a:satMod val="103000"/>
                  <a:tint val="73000"/>
                </a:srgbClr>
              </a:gs>
              <a:gs pos="100000">
                <a:srgbClr val="70AD47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70AD47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EBFD409F-0FB1-4969-B1DD-C786A43EF7EC}"/>
              </a:ext>
            </a:extLst>
          </p:cNvPr>
          <p:cNvSpPr/>
          <p:nvPr/>
        </p:nvSpPr>
        <p:spPr>
          <a:xfrm>
            <a:off x="8178816" y="4742601"/>
            <a:ext cx="288000" cy="540000"/>
          </a:xfrm>
          <a:prstGeom prst="rect">
            <a:avLst/>
          </a:prstGeom>
          <a:gradFill rotWithShape="1">
            <a:gsLst>
              <a:gs pos="0">
                <a:srgbClr val="FFC000">
                  <a:lumMod val="110000"/>
                  <a:satMod val="105000"/>
                  <a:tint val="67000"/>
                </a:srgbClr>
              </a:gs>
              <a:gs pos="50000">
                <a:srgbClr val="FFC000">
                  <a:lumMod val="105000"/>
                  <a:satMod val="103000"/>
                  <a:tint val="73000"/>
                </a:srgbClr>
              </a:gs>
              <a:gs pos="100000">
                <a:srgbClr val="FFC000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FFC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文字方塊 143">
                <a:extLst>
                  <a:ext uri="{FF2B5EF4-FFF2-40B4-BE49-F238E27FC236}">
                    <a16:creationId xmlns:a16="http://schemas.microsoft.com/office/drawing/2014/main" id="{CDB5045F-D656-4550-8F42-320E4DFF8539}"/>
                  </a:ext>
                </a:extLst>
              </p:cNvPr>
              <p:cNvSpPr txBox="1"/>
              <p:nvPr/>
            </p:nvSpPr>
            <p:spPr>
              <a:xfrm>
                <a:off x="7997331" y="4790418"/>
                <a:ext cx="715161" cy="473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𝑗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57" name="文字方塊 143">
                <a:extLst>
                  <a:ext uri="{FF2B5EF4-FFF2-40B4-BE49-F238E27FC236}">
                    <a16:creationId xmlns:a16="http://schemas.microsoft.com/office/drawing/2014/main" id="{CDB5045F-D656-4550-8F42-320E4DFF85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7331" y="4790418"/>
                <a:ext cx="715161" cy="47359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直線單箭頭接點 144">
            <a:extLst>
              <a:ext uri="{FF2B5EF4-FFF2-40B4-BE49-F238E27FC236}">
                <a16:creationId xmlns:a16="http://schemas.microsoft.com/office/drawing/2014/main" id="{A8AFCAAF-10B3-4B78-9D58-560632F4C7E1}"/>
              </a:ext>
            </a:extLst>
          </p:cNvPr>
          <p:cNvCxnSpPr>
            <a:cxnSpLocks/>
          </p:cNvCxnSpPr>
          <p:nvPr/>
        </p:nvCxnSpPr>
        <p:spPr>
          <a:xfrm flipV="1">
            <a:off x="8331404" y="5286548"/>
            <a:ext cx="0" cy="508876"/>
          </a:xfrm>
          <a:prstGeom prst="straightConnector1">
            <a:avLst/>
          </a:prstGeom>
          <a:noFill/>
          <a:ln w="25400" cap="flat" cmpd="sng" algn="ctr">
            <a:solidFill>
              <a:srgbClr val="0000FF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59" name="直線單箭頭接點 145">
            <a:extLst>
              <a:ext uri="{FF2B5EF4-FFF2-40B4-BE49-F238E27FC236}">
                <a16:creationId xmlns:a16="http://schemas.microsoft.com/office/drawing/2014/main" id="{AFC4CAD1-3CC4-4B14-BB30-F9DDD953646F}"/>
              </a:ext>
            </a:extLst>
          </p:cNvPr>
          <p:cNvCxnSpPr>
            <a:cxnSpLocks/>
          </p:cNvCxnSpPr>
          <p:nvPr/>
        </p:nvCxnSpPr>
        <p:spPr>
          <a:xfrm>
            <a:off x="6884750" y="5568055"/>
            <a:ext cx="2768959" cy="0"/>
          </a:xfrm>
          <a:prstGeom prst="straightConnector1">
            <a:avLst/>
          </a:prstGeom>
          <a:noFill/>
          <a:ln w="25400" cap="flat" cmpd="sng" algn="ctr">
            <a:solidFill>
              <a:srgbClr val="0000FF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grpSp>
        <p:nvGrpSpPr>
          <p:cNvPr id="60" name="群組 146">
            <a:extLst>
              <a:ext uri="{FF2B5EF4-FFF2-40B4-BE49-F238E27FC236}">
                <a16:creationId xmlns:a16="http://schemas.microsoft.com/office/drawing/2014/main" id="{8323770B-696E-42E2-ACD3-663DBB3F91C6}"/>
              </a:ext>
            </a:extLst>
          </p:cNvPr>
          <p:cNvGrpSpPr/>
          <p:nvPr/>
        </p:nvGrpSpPr>
        <p:grpSpPr>
          <a:xfrm>
            <a:off x="9296129" y="4742601"/>
            <a:ext cx="715161" cy="813431"/>
            <a:chOff x="3154887" y="3748362"/>
            <a:chExt cx="715161" cy="813431"/>
          </a:xfrm>
        </p:grpSpPr>
        <p:sp>
          <p:nvSpPr>
            <p:cNvPr id="61" name="矩形 60">
              <a:extLst>
                <a:ext uri="{FF2B5EF4-FFF2-40B4-BE49-F238E27FC236}">
                  <a16:creationId xmlns:a16="http://schemas.microsoft.com/office/drawing/2014/main" id="{9B36872D-A4A6-45F8-8A67-C6C52DF3A85E}"/>
                </a:ext>
              </a:extLst>
            </p:cNvPr>
            <p:cNvSpPr/>
            <p:nvPr/>
          </p:nvSpPr>
          <p:spPr>
            <a:xfrm>
              <a:off x="3346646" y="3748362"/>
              <a:ext cx="288000" cy="540000"/>
            </a:xfrm>
            <a:prstGeom prst="rect">
              <a:avLst/>
            </a:prstGeom>
            <a:gradFill rotWithShape="1">
              <a:gsLst>
                <a:gs pos="0">
                  <a:srgbClr val="5B9BD5">
                    <a:lumMod val="110000"/>
                    <a:satMod val="105000"/>
                    <a:tint val="67000"/>
                  </a:srgbClr>
                </a:gs>
                <a:gs pos="50000">
                  <a:srgbClr val="5B9BD5">
                    <a:lumMod val="105000"/>
                    <a:satMod val="103000"/>
                    <a:tint val="73000"/>
                  </a:srgbClr>
                </a:gs>
                <a:gs pos="100000">
                  <a:srgbClr val="5B9BD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5B9BD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文字方塊 148">
                  <a:extLst>
                    <a:ext uri="{FF2B5EF4-FFF2-40B4-BE49-F238E27FC236}">
                      <a16:creationId xmlns:a16="http://schemas.microsoft.com/office/drawing/2014/main" id="{AAB99A89-8376-43D3-AE0C-D0ABD7C02F0C}"/>
                    </a:ext>
                  </a:extLst>
                </p:cNvPr>
                <p:cNvSpPr txBox="1"/>
                <p:nvPr/>
              </p:nvSpPr>
              <p:spPr>
                <a:xfrm>
                  <a:off x="3154887" y="3785905"/>
                  <a:ext cx="715161" cy="47359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149" name="文字方塊 148">
                  <a:extLst>
                    <a:ext uri="{FF2B5EF4-FFF2-40B4-BE49-F238E27FC236}">
                      <a16:creationId xmlns:a16="http://schemas.microsoft.com/office/drawing/2014/main" id="{AAB99A89-8376-43D3-AE0C-D0ABD7C02F0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54887" y="3785905"/>
                  <a:ext cx="715161" cy="473591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3" name="直線單箭頭接點 149">
              <a:extLst>
                <a:ext uri="{FF2B5EF4-FFF2-40B4-BE49-F238E27FC236}">
                  <a16:creationId xmlns:a16="http://schemas.microsoft.com/office/drawing/2014/main" id="{22B55BC7-1769-4A89-97BC-FF8D23C60F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90646" y="4290299"/>
              <a:ext cx="0" cy="271494"/>
            </a:xfrm>
            <a:prstGeom prst="straightConnector1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miter lim="800000"/>
              <a:tailEnd type="triangle"/>
            </a:ln>
            <a:effectLst/>
          </p:spPr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文字方塊 150">
                <a:extLst>
                  <a:ext uri="{FF2B5EF4-FFF2-40B4-BE49-F238E27FC236}">
                    <a16:creationId xmlns:a16="http://schemas.microsoft.com/office/drawing/2014/main" id="{1823B9F6-342A-4423-AD7F-AA9C79DCB9D4}"/>
                  </a:ext>
                </a:extLst>
              </p:cNvPr>
              <p:cNvSpPr txBox="1"/>
              <p:nvPr/>
            </p:nvSpPr>
            <p:spPr>
              <a:xfrm>
                <a:off x="8007112" y="5889169"/>
                <a:ext cx="715161" cy="473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𝑗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64" name="文字方塊 150">
                <a:extLst>
                  <a:ext uri="{FF2B5EF4-FFF2-40B4-BE49-F238E27FC236}">
                    <a16:creationId xmlns:a16="http://schemas.microsoft.com/office/drawing/2014/main" id="{1823B9F6-342A-4423-AD7F-AA9C79DCB9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7112" y="5889169"/>
                <a:ext cx="715161" cy="473591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5" name="群組 151">
            <a:extLst>
              <a:ext uri="{FF2B5EF4-FFF2-40B4-BE49-F238E27FC236}">
                <a16:creationId xmlns:a16="http://schemas.microsoft.com/office/drawing/2014/main" id="{1F5C46DB-D09F-4D1A-B9CA-3BF24D986FA3}"/>
              </a:ext>
            </a:extLst>
          </p:cNvPr>
          <p:cNvGrpSpPr/>
          <p:nvPr/>
        </p:nvGrpSpPr>
        <p:grpSpPr>
          <a:xfrm>
            <a:off x="6573895" y="4742601"/>
            <a:ext cx="715161" cy="813431"/>
            <a:chOff x="1299972" y="3748362"/>
            <a:chExt cx="715161" cy="813431"/>
          </a:xfrm>
        </p:grpSpPr>
        <p:grpSp>
          <p:nvGrpSpPr>
            <p:cNvPr id="66" name="群組 152">
              <a:extLst>
                <a:ext uri="{FF2B5EF4-FFF2-40B4-BE49-F238E27FC236}">
                  <a16:creationId xmlns:a16="http://schemas.microsoft.com/office/drawing/2014/main" id="{AE8154E4-D37E-4827-BE33-1ADFCE55FA94}"/>
                </a:ext>
              </a:extLst>
            </p:cNvPr>
            <p:cNvGrpSpPr/>
            <p:nvPr/>
          </p:nvGrpSpPr>
          <p:grpSpPr>
            <a:xfrm>
              <a:off x="1488062" y="3748362"/>
              <a:ext cx="288000" cy="813431"/>
              <a:chOff x="2212165" y="3748362"/>
              <a:chExt cx="288000" cy="813431"/>
            </a:xfrm>
          </p:grpSpPr>
          <p:sp>
            <p:nvSpPr>
              <p:cNvPr id="68" name="矩形 67">
                <a:extLst>
                  <a:ext uri="{FF2B5EF4-FFF2-40B4-BE49-F238E27FC236}">
                    <a16:creationId xmlns:a16="http://schemas.microsoft.com/office/drawing/2014/main" id="{A7FC94DC-4C30-4E55-B3BB-38B4D7421A06}"/>
                  </a:ext>
                </a:extLst>
              </p:cNvPr>
              <p:cNvSpPr/>
              <p:nvPr/>
            </p:nvSpPr>
            <p:spPr>
              <a:xfrm>
                <a:off x="2212165" y="3748362"/>
                <a:ext cx="288000" cy="540000"/>
              </a:xfrm>
              <a:prstGeom prst="rect">
                <a:avLst/>
              </a:prstGeom>
              <a:gradFill rotWithShape="1">
                <a:gsLst>
                  <a:gs pos="0">
                    <a:srgbClr val="ED7D31">
                      <a:lumMod val="110000"/>
                      <a:satMod val="105000"/>
                      <a:tint val="67000"/>
                    </a:srgbClr>
                  </a:gs>
                  <a:gs pos="50000">
                    <a:srgbClr val="ED7D31">
                      <a:lumMod val="105000"/>
                      <a:satMod val="103000"/>
                      <a:tint val="73000"/>
                    </a:srgbClr>
                  </a:gs>
                  <a:gs pos="100000">
                    <a:srgbClr val="ED7D31">
                      <a:lumMod val="105000"/>
                      <a:satMod val="109000"/>
                      <a:tint val="81000"/>
                    </a:srgbClr>
                  </a:gs>
                </a:gsLst>
                <a:lin ang="5400000" scaled="0"/>
              </a:gradFill>
              <a:ln w="6350" cap="flat" cmpd="sng" algn="ctr">
                <a:solidFill>
                  <a:srgbClr val="ED7D31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cs typeface="+mn-cs"/>
                </a:endParaRPr>
              </a:p>
            </p:txBody>
          </p:sp>
          <p:cxnSp>
            <p:nvCxnSpPr>
              <p:cNvPr id="69" name="直線單箭頭接點 155">
                <a:extLst>
                  <a:ext uri="{FF2B5EF4-FFF2-40B4-BE49-F238E27FC236}">
                    <a16:creationId xmlns:a16="http://schemas.microsoft.com/office/drawing/2014/main" id="{CFD41D93-EBE4-44E2-9AD0-D7EB7A6A957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44779" y="4290299"/>
                <a:ext cx="0" cy="271494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0000FF"/>
                </a:solidFill>
                <a:prstDash val="solid"/>
                <a:miter lim="800000"/>
                <a:tailEnd type="triangle"/>
              </a:ln>
              <a:effectLst/>
            </p:spPr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文字方塊 153">
                  <a:extLst>
                    <a:ext uri="{FF2B5EF4-FFF2-40B4-BE49-F238E27FC236}">
                      <a16:creationId xmlns:a16="http://schemas.microsoft.com/office/drawing/2014/main" id="{42B091D5-5DFD-4BCB-8E6D-ABD6C8609303}"/>
                    </a:ext>
                  </a:extLst>
                </p:cNvPr>
                <p:cNvSpPr txBox="1"/>
                <p:nvPr/>
              </p:nvSpPr>
              <p:spPr>
                <a:xfrm>
                  <a:off x="1299972" y="3796179"/>
                  <a:ext cx="715161" cy="47359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154" name="文字方塊 153">
                  <a:extLst>
                    <a:ext uri="{FF2B5EF4-FFF2-40B4-BE49-F238E27FC236}">
                      <a16:creationId xmlns:a16="http://schemas.microsoft.com/office/drawing/2014/main" id="{42B091D5-5DFD-4BCB-8E6D-ABD6C86093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99972" y="3796179"/>
                  <a:ext cx="715161" cy="473591"/>
                </a:xfrm>
                <a:prstGeom prst="rect">
                  <a:avLst/>
                </a:prstGeom>
                <a:blipFill>
                  <a:blip r:embed="rId15"/>
                  <a:stretch>
                    <a:fillRect b="-8974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70" name="矩形 69">
            <a:extLst>
              <a:ext uri="{FF2B5EF4-FFF2-40B4-BE49-F238E27FC236}">
                <a16:creationId xmlns:a16="http://schemas.microsoft.com/office/drawing/2014/main" id="{1BC277D8-1DB5-41E0-AADD-C26534F108A3}"/>
              </a:ext>
            </a:extLst>
          </p:cNvPr>
          <p:cNvSpPr/>
          <p:nvPr/>
        </p:nvSpPr>
        <p:spPr>
          <a:xfrm>
            <a:off x="6419942" y="3645845"/>
            <a:ext cx="288000" cy="540000"/>
          </a:xfrm>
          <a:prstGeom prst="rect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文字方塊 157">
                <a:extLst>
                  <a:ext uri="{FF2B5EF4-FFF2-40B4-BE49-F238E27FC236}">
                    <a16:creationId xmlns:a16="http://schemas.microsoft.com/office/drawing/2014/main" id="{DFD6171F-8E7D-4038-BC94-2C90BE25AE41}"/>
                  </a:ext>
                </a:extLst>
              </p:cNvPr>
              <p:cNvSpPr txBox="1"/>
              <p:nvPr/>
            </p:nvSpPr>
            <p:spPr>
              <a:xfrm>
                <a:off x="7036044" y="3181266"/>
                <a:ext cx="715161" cy="473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,2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71" name="文字方塊 157">
                <a:extLst>
                  <a:ext uri="{FF2B5EF4-FFF2-40B4-BE49-F238E27FC236}">
                    <a16:creationId xmlns:a16="http://schemas.microsoft.com/office/drawing/2014/main" id="{DFD6171F-8E7D-4038-BC94-2C90BE25AE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6044" y="3181266"/>
                <a:ext cx="715161" cy="473591"/>
              </a:xfrm>
              <a:prstGeom prst="rect">
                <a:avLst/>
              </a:prstGeom>
              <a:blipFill>
                <a:blip r:embed="rId16"/>
                <a:stretch>
                  <a:fillRect b="-89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矩形 71">
            <a:extLst>
              <a:ext uri="{FF2B5EF4-FFF2-40B4-BE49-F238E27FC236}">
                <a16:creationId xmlns:a16="http://schemas.microsoft.com/office/drawing/2014/main" id="{D894C578-DF7D-407A-9534-3E9D345E3EAC}"/>
              </a:ext>
            </a:extLst>
          </p:cNvPr>
          <p:cNvSpPr/>
          <p:nvPr/>
        </p:nvSpPr>
        <p:spPr>
          <a:xfrm>
            <a:off x="7139737" y="3630455"/>
            <a:ext cx="288000" cy="540000"/>
          </a:xfrm>
          <a:prstGeom prst="rect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文字方塊 159">
                <a:extLst>
                  <a:ext uri="{FF2B5EF4-FFF2-40B4-BE49-F238E27FC236}">
                    <a16:creationId xmlns:a16="http://schemas.microsoft.com/office/drawing/2014/main" id="{D4E6863D-4EC1-45B6-AE20-803112A8F46D}"/>
                  </a:ext>
                </a:extLst>
              </p:cNvPr>
              <p:cNvSpPr txBox="1"/>
              <p:nvPr/>
            </p:nvSpPr>
            <p:spPr>
              <a:xfrm>
                <a:off x="6296986" y="3171285"/>
                <a:ext cx="715161" cy="473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,1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73" name="文字方塊 159">
                <a:extLst>
                  <a:ext uri="{FF2B5EF4-FFF2-40B4-BE49-F238E27FC236}">
                    <a16:creationId xmlns:a16="http://schemas.microsoft.com/office/drawing/2014/main" id="{D4E6863D-4EC1-45B6-AE20-803112A8F4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6986" y="3171285"/>
                <a:ext cx="715161" cy="473591"/>
              </a:xfrm>
              <a:prstGeom prst="rect">
                <a:avLst/>
              </a:prstGeom>
              <a:blipFill>
                <a:blip r:embed="rId17"/>
                <a:stretch>
                  <a:fillRect b="-102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4" name="直線單箭頭接點 161">
            <a:extLst>
              <a:ext uri="{FF2B5EF4-FFF2-40B4-BE49-F238E27FC236}">
                <a16:creationId xmlns:a16="http://schemas.microsoft.com/office/drawing/2014/main" id="{E39BDB91-DBF6-4144-86B6-4D1801C28215}"/>
              </a:ext>
            </a:extLst>
          </p:cNvPr>
          <p:cNvCxnSpPr>
            <a:cxnSpLocks/>
          </p:cNvCxnSpPr>
          <p:nvPr/>
        </p:nvCxnSpPr>
        <p:spPr>
          <a:xfrm>
            <a:off x="8019161" y="4484260"/>
            <a:ext cx="697967" cy="0"/>
          </a:xfrm>
          <a:prstGeom prst="straightConnector1">
            <a:avLst/>
          </a:prstGeom>
          <a:noFill/>
          <a:ln w="25400" cap="flat" cmpd="sng" algn="ctr">
            <a:solidFill>
              <a:srgbClr val="70AD47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75" name="直線單箭頭接點 162">
            <a:extLst>
              <a:ext uri="{FF2B5EF4-FFF2-40B4-BE49-F238E27FC236}">
                <a16:creationId xmlns:a16="http://schemas.microsoft.com/office/drawing/2014/main" id="{5247A413-CB58-4A93-BF6C-C8077A5E86C4}"/>
              </a:ext>
            </a:extLst>
          </p:cNvPr>
          <p:cNvCxnSpPr>
            <a:cxnSpLocks/>
          </p:cNvCxnSpPr>
          <p:nvPr/>
        </p:nvCxnSpPr>
        <p:spPr>
          <a:xfrm flipV="1">
            <a:off x="7997333" y="4221473"/>
            <a:ext cx="0" cy="271494"/>
          </a:xfrm>
          <a:prstGeom prst="straightConnector1">
            <a:avLst/>
          </a:prstGeom>
          <a:noFill/>
          <a:ln w="25400" cap="flat" cmpd="sng" algn="ctr">
            <a:solidFill>
              <a:srgbClr val="70AD47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6" name="直線單箭頭接點 163">
            <a:extLst>
              <a:ext uri="{FF2B5EF4-FFF2-40B4-BE49-F238E27FC236}">
                <a16:creationId xmlns:a16="http://schemas.microsoft.com/office/drawing/2014/main" id="{A5A08BF7-F061-4887-8ABA-D5BE774D695B}"/>
              </a:ext>
            </a:extLst>
          </p:cNvPr>
          <p:cNvCxnSpPr>
            <a:cxnSpLocks/>
          </p:cNvCxnSpPr>
          <p:nvPr/>
        </p:nvCxnSpPr>
        <p:spPr>
          <a:xfrm flipV="1">
            <a:off x="8696700" y="4207577"/>
            <a:ext cx="0" cy="271494"/>
          </a:xfrm>
          <a:prstGeom prst="straightConnector1">
            <a:avLst/>
          </a:prstGeom>
          <a:noFill/>
          <a:ln w="25400" cap="flat" cmpd="sng" algn="ctr">
            <a:solidFill>
              <a:srgbClr val="70AD47"/>
            </a:solidFill>
            <a:prstDash val="solid"/>
            <a:miter lim="800000"/>
            <a:tailEnd type="triangle"/>
          </a:ln>
          <a:effectLst/>
        </p:spPr>
      </p:cxnSp>
      <p:sp>
        <p:nvSpPr>
          <p:cNvPr id="77" name="矩形 76">
            <a:extLst>
              <a:ext uri="{FF2B5EF4-FFF2-40B4-BE49-F238E27FC236}">
                <a16:creationId xmlns:a16="http://schemas.microsoft.com/office/drawing/2014/main" id="{D0427B6D-3431-4783-B2E1-72D686D626F9}"/>
              </a:ext>
            </a:extLst>
          </p:cNvPr>
          <p:cNvSpPr/>
          <p:nvPr/>
        </p:nvSpPr>
        <p:spPr>
          <a:xfrm>
            <a:off x="7853333" y="3643733"/>
            <a:ext cx="288000" cy="540000"/>
          </a:xfrm>
          <a:prstGeom prst="rect">
            <a:avLst/>
          </a:prstGeom>
          <a:gradFill rotWithShape="1">
            <a:gsLst>
              <a:gs pos="0">
                <a:srgbClr val="FFC000">
                  <a:lumMod val="110000"/>
                  <a:satMod val="105000"/>
                  <a:tint val="67000"/>
                </a:srgbClr>
              </a:gs>
              <a:gs pos="50000">
                <a:srgbClr val="FFC000">
                  <a:lumMod val="105000"/>
                  <a:satMod val="103000"/>
                  <a:tint val="73000"/>
                </a:srgbClr>
              </a:gs>
              <a:gs pos="100000">
                <a:srgbClr val="FFC000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FFC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文字方塊 165">
                <a:extLst>
                  <a:ext uri="{FF2B5EF4-FFF2-40B4-BE49-F238E27FC236}">
                    <a16:creationId xmlns:a16="http://schemas.microsoft.com/office/drawing/2014/main" id="{049B8D0A-1FBF-421E-BEFD-1197C26F1F48}"/>
                  </a:ext>
                </a:extLst>
              </p:cNvPr>
              <p:cNvSpPr txBox="1"/>
              <p:nvPr/>
            </p:nvSpPr>
            <p:spPr>
              <a:xfrm>
                <a:off x="8469435" y="3179154"/>
                <a:ext cx="715161" cy="473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,2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78" name="文字方塊 165">
                <a:extLst>
                  <a:ext uri="{FF2B5EF4-FFF2-40B4-BE49-F238E27FC236}">
                    <a16:creationId xmlns:a16="http://schemas.microsoft.com/office/drawing/2014/main" id="{049B8D0A-1FBF-421E-BEFD-1197C26F1F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9435" y="3179154"/>
                <a:ext cx="715161" cy="473591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矩形 78">
            <a:extLst>
              <a:ext uri="{FF2B5EF4-FFF2-40B4-BE49-F238E27FC236}">
                <a16:creationId xmlns:a16="http://schemas.microsoft.com/office/drawing/2014/main" id="{BCF914FA-1ED9-4BA6-90A3-519A5E75006E}"/>
              </a:ext>
            </a:extLst>
          </p:cNvPr>
          <p:cNvSpPr/>
          <p:nvPr/>
        </p:nvSpPr>
        <p:spPr>
          <a:xfrm>
            <a:off x="8573128" y="3628343"/>
            <a:ext cx="288000" cy="540000"/>
          </a:xfrm>
          <a:prstGeom prst="rect">
            <a:avLst/>
          </a:prstGeom>
          <a:gradFill rotWithShape="1">
            <a:gsLst>
              <a:gs pos="0">
                <a:srgbClr val="FFC000">
                  <a:lumMod val="110000"/>
                  <a:satMod val="105000"/>
                  <a:tint val="67000"/>
                </a:srgbClr>
              </a:gs>
              <a:gs pos="50000">
                <a:srgbClr val="FFC000">
                  <a:lumMod val="105000"/>
                  <a:satMod val="103000"/>
                  <a:tint val="73000"/>
                </a:srgbClr>
              </a:gs>
              <a:gs pos="100000">
                <a:srgbClr val="FFC000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FFC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文字方塊 167">
                <a:extLst>
                  <a:ext uri="{FF2B5EF4-FFF2-40B4-BE49-F238E27FC236}">
                    <a16:creationId xmlns:a16="http://schemas.microsoft.com/office/drawing/2014/main" id="{C3084C0B-494B-4A76-A8B4-A485FA58B444}"/>
                  </a:ext>
                </a:extLst>
              </p:cNvPr>
              <p:cNvSpPr txBox="1"/>
              <p:nvPr/>
            </p:nvSpPr>
            <p:spPr>
              <a:xfrm>
                <a:off x="7751655" y="3170468"/>
                <a:ext cx="715161" cy="473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,1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80" name="文字方塊 167">
                <a:extLst>
                  <a:ext uri="{FF2B5EF4-FFF2-40B4-BE49-F238E27FC236}">
                    <a16:creationId xmlns:a16="http://schemas.microsoft.com/office/drawing/2014/main" id="{C3084C0B-494B-4A76-A8B4-A485FA58B4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1655" y="3170468"/>
                <a:ext cx="715161" cy="473591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1" name="直線單箭頭接點 168">
            <a:extLst>
              <a:ext uri="{FF2B5EF4-FFF2-40B4-BE49-F238E27FC236}">
                <a16:creationId xmlns:a16="http://schemas.microsoft.com/office/drawing/2014/main" id="{18125834-BB27-4104-8BE8-742A89940A8B}"/>
              </a:ext>
            </a:extLst>
          </p:cNvPr>
          <p:cNvCxnSpPr>
            <a:cxnSpLocks/>
          </p:cNvCxnSpPr>
          <p:nvPr/>
        </p:nvCxnSpPr>
        <p:spPr>
          <a:xfrm>
            <a:off x="9313323" y="4481329"/>
            <a:ext cx="697967" cy="0"/>
          </a:xfrm>
          <a:prstGeom prst="straightConnector1">
            <a:avLst/>
          </a:prstGeom>
          <a:noFill/>
          <a:ln w="25400" cap="flat" cmpd="sng" algn="ctr">
            <a:solidFill>
              <a:srgbClr val="70AD47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82" name="直線單箭頭接點 169">
            <a:extLst>
              <a:ext uri="{FF2B5EF4-FFF2-40B4-BE49-F238E27FC236}">
                <a16:creationId xmlns:a16="http://schemas.microsoft.com/office/drawing/2014/main" id="{D73B6641-4B45-4FFA-AFEF-9B63389BEF6E}"/>
              </a:ext>
            </a:extLst>
          </p:cNvPr>
          <p:cNvCxnSpPr>
            <a:cxnSpLocks/>
          </p:cNvCxnSpPr>
          <p:nvPr/>
        </p:nvCxnSpPr>
        <p:spPr>
          <a:xfrm flipV="1">
            <a:off x="9291495" y="4218542"/>
            <a:ext cx="0" cy="271494"/>
          </a:xfrm>
          <a:prstGeom prst="straightConnector1">
            <a:avLst/>
          </a:prstGeom>
          <a:noFill/>
          <a:ln w="25400" cap="flat" cmpd="sng" algn="ctr">
            <a:solidFill>
              <a:srgbClr val="70AD47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83" name="直線單箭頭接點 170">
            <a:extLst>
              <a:ext uri="{FF2B5EF4-FFF2-40B4-BE49-F238E27FC236}">
                <a16:creationId xmlns:a16="http://schemas.microsoft.com/office/drawing/2014/main" id="{EC4A417B-89C4-4BB8-9006-F7BE8FB29823}"/>
              </a:ext>
            </a:extLst>
          </p:cNvPr>
          <p:cNvCxnSpPr>
            <a:cxnSpLocks/>
          </p:cNvCxnSpPr>
          <p:nvPr/>
        </p:nvCxnSpPr>
        <p:spPr>
          <a:xfrm flipV="1">
            <a:off x="9990862" y="4204646"/>
            <a:ext cx="0" cy="271494"/>
          </a:xfrm>
          <a:prstGeom prst="straightConnector1">
            <a:avLst/>
          </a:prstGeom>
          <a:noFill/>
          <a:ln w="25400" cap="flat" cmpd="sng" algn="ctr">
            <a:solidFill>
              <a:srgbClr val="70AD47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4" name="矩形 83">
            <a:extLst>
              <a:ext uri="{FF2B5EF4-FFF2-40B4-BE49-F238E27FC236}">
                <a16:creationId xmlns:a16="http://schemas.microsoft.com/office/drawing/2014/main" id="{AA0D07F5-F17A-4A33-8A87-6F438F59BAB2}"/>
              </a:ext>
            </a:extLst>
          </p:cNvPr>
          <p:cNvSpPr/>
          <p:nvPr/>
        </p:nvSpPr>
        <p:spPr>
          <a:xfrm>
            <a:off x="9147495" y="3640802"/>
            <a:ext cx="288000" cy="540000"/>
          </a:xfrm>
          <a:prstGeom prst="rect">
            <a:avLst/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文字方塊 172">
                <a:extLst>
                  <a:ext uri="{FF2B5EF4-FFF2-40B4-BE49-F238E27FC236}">
                    <a16:creationId xmlns:a16="http://schemas.microsoft.com/office/drawing/2014/main" id="{D50407BE-769C-4470-9EC6-A20901DDC8CA}"/>
                  </a:ext>
                </a:extLst>
              </p:cNvPr>
              <p:cNvSpPr txBox="1"/>
              <p:nvPr/>
            </p:nvSpPr>
            <p:spPr>
              <a:xfrm>
                <a:off x="9763597" y="3176223"/>
                <a:ext cx="715161" cy="473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,2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85" name="文字方塊 172">
                <a:extLst>
                  <a:ext uri="{FF2B5EF4-FFF2-40B4-BE49-F238E27FC236}">
                    <a16:creationId xmlns:a16="http://schemas.microsoft.com/office/drawing/2014/main" id="{D50407BE-769C-4470-9EC6-A20901DDC8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63597" y="3176223"/>
                <a:ext cx="715161" cy="473591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矩形 85">
            <a:extLst>
              <a:ext uri="{FF2B5EF4-FFF2-40B4-BE49-F238E27FC236}">
                <a16:creationId xmlns:a16="http://schemas.microsoft.com/office/drawing/2014/main" id="{66E2A0A3-9E7B-4E0C-B05F-DCFFCD7CBA43}"/>
              </a:ext>
            </a:extLst>
          </p:cNvPr>
          <p:cNvSpPr/>
          <p:nvPr/>
        </p:nvSpPr>
        <p:spPr>
          <a:xfrm>
            <a:off x="9867290" y="3625412"/>
            <a:ext cx="288000" cy="540000"/>
          </a:xfrm>
          <a:prstGeom prst="rect">
            <a:avLst/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文字方塊 174">
                <a:extLst>
                  <a:ext uri="{FF2B5EF4-FFF2-40B4-BE49-F238E27FC236}">
                    <a16:creationId xmlns:a16="http://schemas.microsoft.com/office/drawing/2014/main" id="{06B0F45E-DF7E-4906-A2A2-1DA5071307CE}"/>
                  </a:ext>
                </a:extLst>
              </p:cNvPr>
              <p:cNvSpPr txBox="1"/>
              <p:nvPr/>
            </p:nvSpPr>
            <p:spPr>
              <a:xfrm>
                <a:off x="9100282" y="3165274"/>
                <a:ext cx="715161" cy="473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,1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87" name="文字方塊 174">
                <a:extLst>
                  <a:ext uri="{FF2B5EF4-FFF2-40B4-BE49-F238E27FC236}">
                    <a16:creationId xmlns:a16="http://schemas.microsoft.com/office/drawing/2014/main" id="{06B0F45E-DF7E-4906-A2A2-1DA5071307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0282" y="3165274"/>
                <a:ext cx="715161" cy="473591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8" name="群組 175">
            <a:extLst>
              <a:ext uri="{FF2B5EF4-FFF2-40B4-BE49-F238E27FC236}">
                <a16:creationId xmlns:a16="http://schemas.microsoft.com/office/drawing/2014/main" id="{C80A486D-33A7-447C-BDDE-5A21BDDFECB6}"/>
              </a:ext>
            </a:extLst>
          </p:cNvPr>
          <p:cNvGrpSpPr/>
          <p:nvPr/>
        </p:nvGrpSpPr>
        <p:grpSpPr>
          <a:xfrm>
            <a:off x="5773297" y="523623"/>
            <a:ext cx="715161" cy="605813"/>
            <a:chOff x="635402" y="1337615"/>
            <a:chExt cx="715161" cy="605813"/>
          </a:xfrm>
        </p:grpSpPr>
        <p:sp>
          <p:nvSpPr>
            <p:cNvPr id="89" name="矩形 88">
              <a:extLst>
                <a:ext uri="{FF2B5EF4-FFF2-40B4-BE49-F238E27FC236}">
                  <a16:creationId xmlns:a16="http://schemas.microsoft.com/office/drawing/2014/main" id="{46973DD6-6DCC-40CC-91A0-61F94845BE07}"/>
                </a:ext>
              </a:extLst>
            </p:cNvPr>
            <p:cNvSpPr/>
            <p:nvPr/>
          </p:nvSpPr>
          <p:spPr>
            <a:xfrm>
              <a:off x="733189" y="1337615"/>
              <a:ext cx="461666" cy="605813"/>
            </a:xfrm>
            <a:prstGeom prst="rect">
              <a:avLst/>
            </a:prstGeom>
            <a:gradFill rotWithShape="1">
              <a:gsLst>
                <a:gs pos="0">
                  <a:srgbClr val="70AD47">
                    <a:lumMod val="110000"/>
                    <a:satMod val="105000"/>
                    <a:tint val="67000"/>
                  </a:srgbClr>
                </a:gs>
                <a:gs pos="50000">
                  <a:srgbClr val="70AD47">
                    <a:lumMod val="105000"/>
                    <a:satMod val="103000"/>
                    <a:tint val="73000"/>
                  </a:srgbClr>
                </a:gs>
                <a:gs pos="100000">
                  <a:srgbClr val="70AD47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70AD47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文字方塊 177">
                  <a:extLst>
                    <a:ext uri="{FF2B5EF4-FFF2-40B4-BE49-F238E27FC236}">
                      <a16:creationId xmlns:a16="http://schemas.microsoft.com/office/drawing/2014/main" id="{55279803-A406-401B-B21E-523EB4209FF1}"/>
                    </a:ext>
                  </a:extLst>
                </p:cNvPr>
                <p:cNvSpPr txBox="1"/>
                <p:nvPr/>
              </p:nvSpPr>
              <p:spPr>
                <a:xfrm>
                  <a:off x="635402" y="1417137"/>
                  <a:ext cx="715161" cy="47359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,1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178" name="文字方塊 177">
                  <a:extLst>
                    <a:ext uri="{FF2B5EF4-FFF2-40B4-BE49-F238E27FC236}">
                      <a16:creationId xmlns:a16="http://schemas.microsoft.com/office/drawing/2014/main" id="{55279803-A406-401B-B21E-523EB4209F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5402" y="1417137"/>
                  <a:ext cx="715161" cy="473591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91" name="直線單箭頭接點 117">
            <a:extLst>
              <a:ext uri="{FF2B5EF4-FFF2-40B4-BE49-F238E27FC236}">
                <a16:creationId xmlns:a16="http://schemas.microsoft.com/office/drawing/2014/main" id="{639E50D1-C367-4D25-AB72-A5FD215B68F2}"/>
              </a:ext>
            </a:extLst>
          </p:cNvPr>
          <p:cNvCxnSpPr>
            <a:cxnSpLocks/>
            <a:stCxn id="34" idx="0"/>
            <a:endCxn id="93" idx="2"/>
          </p:cNvCxnSpPr>
          <p:nvPr/>
        </p:nvCxnSpPr>
        <p:spPr>
          <a:xfrm flipV="1">
            <a:off x="2335213" y="2286076"/>
            <a:ext cx="5590474" cy="916428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92" name="直線單箭頭接點 118">
            <a:extLst>
              <a:ext uri="{FF2B5EF4-FFF2-40B4-BE49-F238E27FC236}">
                <a16:creationId xmlns:a16="http://schemas.microsoft.com/office/drawing/2014/main" id="{C9EDB4F9-2812-467B-9C59-E6DCD6F16C5B}"/>
              </a:ext>
            </a:extLst>
          </p:cNvPr>
          <p:cNvCxnSpPr>
            <a:cxnSpLocks/>
          </p:cNvCxnSpPr>
          <p:nvPr/>
        </p:nvCxnSpPr>
        <p:spPr>
          <a:xfrm>
            <a:off x="8099587" y="2265202"/>
            <a:ext cx="1064155" cy="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93" name="橢圓 119">
            <a:extLst>
              <a:ext uri="{FF2B5EF4-FFF2-40B4-BE49-F238E27FC236}">
                <a16:creationId xmlns:a16="http://schemas.microsoft.com/office/drawing/2014/main" id="{422D58AD-34BF-4383-9B94-2090FAF603AE}"/>
              </a:ext>
            </a:extLst>
          </p:cNvPr>
          <p:cNvSpPr/>
          <p:nvPr/>
        </p:nvSpPr>
        <p:spPr>
          <a:xfrm>
            <a:off x="7925687" y="2196076"/>
            <a:ext cx="180000" cy="180000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cxnSp>
        <p:nvCxnSpPr>
          <p:cNvPr id="94" name="直線單箭頭接點 120">
            <a:extLst>
              <a:ext uri="{FF2B5EF4-FFF2-40B4-BE49-F238E27FC236}">
                <a16:creationId xmlns:a16="http://schemas.microsoft.com/office/drawing/2014/main" id="{E155D855-11B8-483B-9CA2-9D925F9944F4}"/>
              </a:ext>
            </a:extLst>
          </p:cNvPr>
          <p:cNvCxnSpPr>
            <a:cxnSpLocks/>
          </p:cNvCxnSpPr>
          <p:nvPr/>
        </p:nvCxnSpPr>
        <p:spPr>
          <a:xfrm flipV="1">
            <a:off x="8019161" y="2376076"/>
            <a:ext cx="0" cy="90000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grpSp>
        <p:nvGrpSpPr>
          <p:cNvPr id="95" name="群組 121">
            <a:extLst>
              <a:ext uri="{FF2B5EF4-FFF2-40B4-BE49-F238E27FC236}">
                <a16:creationId xmlns:a16="http://schemas.microsoft.com/office/drawing/2014/main" id="{892A7AE2-6FB4-41FA-92AC-23090057351A}"/>
              </a:ext>
            </a:extLst>
          </p:cNvPr>
          <p:cNvGrpSpPr/>
          <p:nvPr/>
        </p:nvGrpSpPr>
        <p:grpSpPr>
          <a:xfrm>
            <a:off x="9169713" y="2104636"/>
            <a:ext cx="298383" cy="310013"/>
            <a:chOff x="-105878" y="1740168"/>
            <a:chExt cx="461666" cy="461665"/>
          </a:xfrm>
        </p:grpSpPr>
        <p:sp>
          <p:nvSpPr>
            <p:cNvPr id="96" name="矩形 95">
              <a:extLst>
                <a:ext uri="{FF2B5EF4-FFF2-40B4-BE49-F238E27FC236}">
                  <a16:creationId xmlns:a16="http://schemas.microsoft.com/office/drawing/2014/main" id="{DF6F9045-93FE-4EE0-960A-2EBFB8FE6B14}"/>
                </a:ext>
              </a:extLst>
            </p:cNvPr>
            <p:cNvSpPr/>
            <p:nvPr/>
          </p:nvSpPr>
          <p:spPr>
            <a:xfrm>
              <a:off x="-105878" y="1740168"/>
              <a:ext cx="461666" cy="461665"/>
            </a:xfrm>
            <a:prstGeom prst="rect">
              <a:avLst/>
            </a:prstGeom>
            <a:gradFill rotWithShape="1">
              <a:gsLst>
                <a:gs pos="0">
                  <a:srgbClr val="A5A5A5">
                    <a:lumMod val="110000"/>
                    <a:satMod val="105000"/>
                    <a:tint val="67000"/>
                  </a:srgbClr>
                </a:gs>
                <a:gs pos="50000">
                  <a:srgbClr val="A5A5A5">
                    <a:lumMod val="105000"/>
                    <a:satMod val="103000"/>
                    <a:tint val="73000"/>
                  </a:srgbClr>
                </a:gs>
                <a:gs pos="100000">
                  <a:srgbClr val="A5A5A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p:grpSp>
          <p:nvGrpSpPr>
            <p:cNvPr id="97" name="群組 123">
              <a:extLst>
                <a:ext uri="{FF2B5EF4-FFF2-40B4-BE49-F238E27FC236}">
                  <a16:creationId xmlns:a16="http://schemas.microsoft.com/office/drawing/2014/main" id="{49C802D6-6C4B-4086-A6D3-59B0E7DCB845}"/>
                </a:ext>
              </a:extLst>
            </p:cNvPr>
            <p:cNvGrpSpPr/>
            <p:nvPr/>
          </p:nvGrpSpPr>
          <p:grpSpPr>
            <a:xfrm rot="21265833">
              <a:off x="-30571" y="1828628"/>
              <a:ext cx="317144" cy="302092"/>
              <a:chOff x="-43095" y="1828685"/>
              <a:chExt cx="317144" cy="302092"/>
            </a:xfrm>
          </p:grpSpPr>
          <p:cxnSp>
            <p:nvCxnSpPr>
              <p:cNvPr id="98" name="直線接點 124">
                <a:extLst>
                  <a:ext uri="{FF2B5EF4-FFF2-40B4-BE49-F238E27FC236}">
                    <a16:creationId xmlns:a16="http://schemas.microsoft.com/office/drawing/2014/main" id="{356E42B5-91DC-4514-8679-11D887065DE4}"/>
                  </a:ext>
                </a:extLst>
              </p:cNvPr>
              <p:cNvCxnSpPr>
                <a:cxnSpLocks/>
              </p:cNvCxnSpPr>
              <p:nvPr/>
            </p:nvCxnSpPr>
            <p:spPr>
              <a:xfrm rot="334167">
                <a:off x="-34638" y="1828685"/>
                <a:ext cx="308687" cy="302092"/>
              </a:xfrm>
              <a:prstGeom prst="line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99" name="直線接點 125">
                <a:extLst>
                  <a:ext uri="{FF2B5EF4-FFF2-40B4-BE49-F238E27FC236}">
                    <a16:creationId xmlns:a16="http://schemas.microsoft.com/office/drawing/2014/main" id="{95FD0C5A-771D-4937-AEB5-F81026C46384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-19251" y="1826698"/>
                <a:ext cx="265075" cy="312764"/>
              </a:xfrm>
              <a:prstGeom prst="line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</p:grpSp>
      </p:grpSp>
      <p:cxnSp>
        <p:nvCxnSpPr>
          <p:cNvPr id="100" name="直線單箭頭接點 126">
            <a:extLst>
              <a:ext uri="{FF2B5EF4-FFF2-40B4-BE49-F238E27FC236}">
                <a16:creationId xmlns:a16="http://schemas.microsoft.com/office/drawing/2014/main" id="{270141EF-E27D-4089-B320-1EE194C9963E}"/>
              </a:ext>
            </a:extLst>
          </p:cNvPr>
          <p:cNvCxnSpPr>
            <a:cxnSpLocks/>
          </p:cNvCxnSpPr>
          <p:nvPr/>
        </p:nvCxnSpPr>
        <p:spPr>
          <a:xfrm flipV="1">
            <a:off x="9329632" y="2414649"/>
            <a:ext cx="0" cy="87261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01" name="直線單箭頭接點 127">
            <a:extLst>
              <a:ext uri="{FF2B5EF4-FFF2-40B4-BE49-F238E27FC236}">
                <a16:creationId xmlns:a16="http://schemas.microsoft.com/office/drawing/2014/main" id="{778EA6E3-7FFC-41B5-89E6-D3DF97D875B2}"/>
              </a:ext>
            </a:extLst>
          </p:cNvPr>
          <p:cNvCxnSpPr>
            <a:cxnSpLocks/>
          </p:cNvCxnSpPr>
          <p:nvPr/>
        </p:nvCxnSpPr>
        <p:spPr>
          <a:xfrm flipH="1" flipV="1">
            <a:off x="9315245" y="839940"/>
            <a:ext cx="0" cy="1264697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102" name="直線單箭頭接點 128">
            <a:extLst>
              <a:ext uri="{FF2B5EF4-FFF2-40B4-BE49-F238E27FC236}">
                <a16:creationId xmlns:a16="http://schemas.microsoft.com/office/drawing/2014/main" id="{94B0D476-B88C-41B2-B88A-0C41B9A678CA}"/>
              </a:ext>
            </a:extLst>
          </p:cNvPr>
          <p:cNvCxnSpPr>
            <a:cxnSpLocks/>
          </p:cNvCxnSpPr>
          <p:nvPr/>
        </p:nvCxnSpPr>
        <p:spPr>
          <a:xfrm flipH="1">
            <a:off x="6360602" y="823739"/>
            <a:ext cx="2952721" cy="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grpSp>
        <p:nvGrpSpPr>
          <p:cNvPr id="103" name="群組 129">
            <a:extLst>
              <a:ext uri="{FF2B5EF4-FFF2-40B4-BE49-F238E27FC236}">
                <a16:creationId xmlns:a16="http://schemas.microsoft.com/office/drawing/2014/main" id="{18A1249D-5B6D-43BF-B80E-6EA40DF6BD7B}"/>
              </a:ext>
            </a:extLst>
          </p:cNvPr>
          <p:cNvGrpSpPr/>
          <p:nvPr/>
        </p:nvGrpSpPr>
        <p:grpSpPr>
          <a:xfrm>
            <a:off x="4833496" y="2114479"/>
            <a:ext cx="298383" cy="310013"/>
            <a:chOff x="-105878" y="1740168"/>
            <a:chExt cx="461666" cy="461665"/>
          </a:xfrm>
        </p:grpSpPr>
        <p:sp>
          <p:nvSpPr>
            <p:cNvPr id="104" name="矩形 103">
              <a:extLst>
                <a:ext uri="{FF2B5EF4-FFF2-40B4-BE49-F238E27FC236}">
                  <a16:creationId xmlns:a16="http://schemas.microsoft.com/office/drawing/2014/main" id="{1893E83D-35DD-4BF2-948F-196C72891672}"/>
                </a:ext>
              </a:extLst>
            </p:cNvPr>
            <p:cNvSpPr/>
            <p:nvPr/>
          </p:nvSpPr>
          <p:spPr>
            <a:xfrm>
              <a:off x="-105878" y="1740168"/>
              <a:ext cx="461666" cy="461665"/>
            </a:xfrm>
            <a:prstGeom prst="rect">
              <a:avLst/>
            </a:prstGeom>
            <a:gradFill rotWithShape="1">
              <a:gsLst>
                <a:gs pos="0">
                  <a:srgbClr val="A5A5A5">
                    <a:lumMod val="110000"/>
                    <a:satMod val="105000"/>
                    <a:tint val="67000"/>
                  </a:srgbClr>
                </a:gs>
                <a:gs pos="50000">
                  <a:srgbClr val="A5A5A5">
                    <a:lumMod val="105000"/>
                    <a:satMod val="103000"/>
                    <a:tint val="73000"/>
                  </a:srgbClr>
                </a:gs>
                <a:gs pos="100000">
                  <a:srgbClr val="A5A5A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p:grpSp>
          <p:nvGrpSpPr>
            <p:cNvPr id="105" name="群組 131">
              <a:extLst>
                <a:ext uri="{FF2B5EF4-FFF2-40B4-BE49-F238E27FC236}">
                  <a16:creationId xmlns:a16="http://schemas.microsoft.com/office/drawing/2014/main" id="{5256D93F-8ABA-410E-82A8-5956F6A3F159}"/>
                </a:ext>
              </a:extLst>
            </p:cNvPr>
            <p:cNvGrpSpPr/>
            <p:nvPr/>
          </p:nvGrpSpPr>
          <p:grpSpPr>
            <a:xfrm rot="21265833">
              <a:off x="-30571" y="1828628"/>
              <a:ext cx="317144" cy="302092"/>
              <a:chOff x="-43095" y="1828685"/>
              <a:chExt cx="317144" cy="302092"/>
            </a:xfrm>
          </p:grpSpPr>
          <p:cxnSp>
            <p:nvCxnSpPr>
              <p:cNvPr id="106" name="直線接點 132">
                <a:extLst>
                  <a:ext uri="{FF2B5EF4-FFF2-40B4-BE49-F238E27FC236}">
                    <a16:creationId xmlns:a16="http://schemas.microsoft.com/office/drawing/2014/main" id="{FBE09387-6E5C-44B8-A3B8-DCAE490519DD}"/>
                  </a:ext>
                </a:extLst>
              </p:cNvPr>
              <p:cNvCxnSpPr>
                <a:cxnSpLocks/>
              </p:cNvCxnSpPr>
              <p:nvPr/>
            </p:nvCxnSpPr>
            <p:spPr>
              <a:xfrm rot="334167">
                <a:off x="-34638" y="1828685"/>
                <a:ext cx="308687" cy="302092"/>
              </a:xfrm>
              <a:prstGeom prst="line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107" name="直線接點 133">
                <a:extLst>
                  <a:ext uri="{FF2B5EF4-FFF2-40B4-BE49-F238E27FC236}">
                    <a16:creationId xmlns:a16="http://schemas.microsoft.com/office/drawing/2014/main" id="{4063C960-8AD5-433C-8E80-85A500164DA3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-19251" y="1826698"/>
                <a:ext cx="265075" cy="312764"/>
              </a:xfrm>
              <a:prstGeom prst="line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</p:grpSp>
      </p:grpSp>
      <p:sp>
        <p:nvSpPr>
          <p:cNvPr id="108" name="橢圓 134">
            <a:extLst>
              <a:ext uri="{FF2B5EF4-FFF2-40B4-BE49-F238E27FC236}">
                <a16:creationId xmlns:a16="http://schemas.microsoft.com/office/drawing/2014/main" id="{A8AFD71D-4AB3-4288-9848-1AD56C58F527}"/>
              </a:ext>
            </a:extLst>
          </p:cNvPr>
          <p:cNvSpPr/>
          <p:nvPr/>
        </p:nvSpPr>
        <p:spPr>
          <a:xfrm>
            <a:off x="3585883" y="2169981"/>
            <a:ext cx="180000" cy="180000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cxnSp>
        <p:nvCxnSpPr>
          <p:cNvPr id="109" name="直線單箭頭接點 160">
            <a:extLst>
              <a:ext uri="{FF2B5EF4-FFF2-40B4-BE49-F238E27FC236}">
                <a16:creationId xmlns:a16="http://schemas.microsoft.com/office/drawing/2014/main" id="{17BD5EA0-67CC-4BDC-9CF7-8BBA0F349714}"/>
              </a:ext>
            </a:extLst>
          </p:cNvPr>
          <p:cNvCxnSpPr>
            <a:cxnSpLocks/>
            <a:endCxn id="108" idx="3"/>
          </p:cNvCxnSpPr>
          <p:nvPr/>
        </p:nvCxnSpPr>
        <p:spPr>
          <a:xfrm flipV="1">
            <a:off x="2235964" y="2323621"/>
            <a:ext cx="1376279" cy="868516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10" name="直線單箭頭接點 182">
            <a:extLst>
              <a:ext uri="{FF2B5EF4-FFF2-40B4-BE49-F238E27FC236}">
                <a16:creationId xmlns:a16="http://schemas.microsoft.com/office/drawing/2014/main" id="{0CDDEB72-D5F1-4890-A600-F6965E86F643}"/>
              </a:ext>
            </a:extLst>
          </p:cNvPr>
          <p:cNvCxnSpPr>
            <a:cxnSpLocks/>
          </p:cNvCxnSpPr>
          <p:nvPr/>
        </p:nvCxnSpPr>
        <p:spPr>
          <a:xfrm flipH="1" flipV="1">
            <a:off x="3687758" y="2366675"/>
            <a:ext cx="0" cy="87106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11" name="直線單箭頭接點 183">
            <a:extLst>
              <a:ext uri="{FF2B5EF4-FFF2-40B4-BE49-F238E27FC236}">
                <a16:creationId xmlns:a16="http://schemas.microsoft.com/office/drawing/2014/main" id="{C78794A8-E1CF-4ED2-B6A6-130D0649E5DC}"/>
              </a:ext>
            </a:extLst>
          </p:cNvPr>
          <p:cNvCxnSpPr>
            <a:cxnSpLocks/>
          </p:cNvCxnSpPr>
          <p:nvPr/>
        </p:nvCxnSpPr>
        <p:spPr>
          <a:xfrm flipV="1">
            <a:off x="3827334" y="2255472"/>
            <a:ext cx="1006162" cy="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12" name="直線單箭頭接點 184">
            <a:extLst>
              <a:ext uri="{FF2B5EF4-FFF2-40B4-BE49-F238E27FC236}">
                <a16:creationId xmlns:a16="http://schemas.microsoft.com/office/drawing/2014/main" id="{15D0B98A-F7FA-41F7-A931-815C005CD6D5}"/>
              </a:ext>
            </a:extLst>
          </p:cNvPr>
          <p:cNvCxnSpPr>
            <a:cxnSpLocks/>
          </p:cNvCxnSpPr>
          <p:nvPr/>
        </p:nvCxnSpPr>
        <p:spPr>
          <a:xfrm flipV="1">
            <a:off x="4988335" y="2401156"/>
            <a:ext cx="0" cy="87261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13" name="直線單箭頭接點 185">
            <a:extLst>
              <a:ext uri="{FF2B5EF4-FFF2-40B4-BE49-F238E27FC236}">
                <a16:creationId xmlns:a16="http://schemas.microsoft.com/office/drawing/2014/main" id="{D6C7C918-3F32-4408-9257-BFD2D0ED0922}"/>
              </a:ext>
            </a:extLst>
          </p:cNvPr>
          <p:cNvCxnSpPr>
            <a:cxnSpLocks/>
            <a:stCxn id="104" idx="0"/>
          </p:cNvCxnSpPr>
          <p:nvPr/>
        </p:nvCxnSpPr>
        <p:spPr>
          <a:xfrm flipH="1" flipV="1">
            <a:off x="4972142" y="823739"/>
            <a:ext cx="0" cy="129074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114" name="直線單箭頭接點 186">
            <a:extLst>
              <a:ext uri="{FF2B5EF4-FFF2-40B4-BE49-F238E27FC236}">
                <a16:creationId xmlns:a16="http://schemas.microsoft.com/office/drawing/2014/main" id="{79E644FD-4767-4F94-B97E-F2DFBB6DC76A}"/>
              </a:ext>
            </a:extLst>
          </p:cNvPr>
          <p:cNvCxnSpPr>
            <a:cxnSpLocks/>
          </p:cNvCxnSpPr>
          <p:nvPr/>
        </p:nvCxnSpPr>
        <p:spPr>
          <a:xfrm>
            <a:off x="4948726" y="800237"/>
            <a:ext cx="891244" cy="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文字方塊 187">
                <a:extLst>
                  <a:ext uri="{FF2B5EF4-FFF2-40B4-BE49-F238E27FC236}">
                    <a16:creationId xmlns:a16="http://schemas.microsoft.com/office/drawing/2014/main" id="{FBFA01C2-8FDB-4266-98B7-459F1F12FC17}"/>
                  </a:ext>
                </a:extLst>
              </p:cNvPr>
              <p:cNvSpPr txBox="1"/>
              <p:nvPr/>
            </p:nvSpPr>
            <p:spPr>
              <a:xfrm>
                <a:off x="1821859" y="5851984"/>
                <a:ext cx="1485791" cy="3812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  <m:r>
                        <a:rPr kumimoji="0" lang="en-US" altLang="zh-TW" sz="24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𝑞</m:t>
                          </m:r>
                        </m:sup>
                      </m:sSup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115" name="文字方塊 187">
                <a:extLst>
                  <a:ext uri="{FF2B5EF4-FFF2-40B4-BE49-F238E27FC236}">
                    <a16:creationId xmlns:a16="http://schemas.microsoft.com/office/drawing/2014/main" id="{FBFA01C2-8FDB-4266-98B7-459F1F12FC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1859" y="5851984"/>
                <a:ext cx="1485791" cy="381258"/>
              </a:xfrm>
              <a:prstGeom prst="rect">
                <a:avLst/>
              </a:prstGeom>
              <a:blipFill>
                <a:blip r:embed="rId23"/>
                <a:stretch>
                  <a:fillRect l="-4508" t="-1587" r="-1230" b="-2381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文字方塊 188">
                <a:extLst>
                  <a:ext uri="{FF2B5EF4-FFF2-40B4-BE49-F238E27FC236}">
                    <a16:creationId xmlns:a16="http://schemas.microsoft.com/office/drawing/2014/main" id="{7B86C1F2-E043-4760-8970-BDCBAC6F6109}"/>
                  </a:ext>
                </a:extLst>
              </p:cNvPr>
              <p:cNvSpPr txBox="1"/>
              <p:nvPr/>
            </p:nvSpPr>
            <p:spPr>
              <a:xfrm>
                <a:off x="1831570" y="669560"/>
                <a:ext cx="1833835" cy="3812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,1</m:t>
                          </m:r>
                        </m:sup>
                      </m:sSup>
                      <m:r>
                        <a:rPr kumimoji="0" lang="en-US" altLang="zh-TW" sz="24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,1</m:t>
                          </m:r>
                        </m:sup>
                      </m:sSup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116" name="文字方塊 188">
                <a:extLst>
                  <a:ext uri="{FF2B5EF4-FFF2-40B4-BE49-F238E27FC236}">
                    <a16:creationId xmlns:a16="http://schemas.microsoft.com/office/drawing/2014/main" id="{7B86C1F2-E043-4760-8970-BDCBAC6F61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1570" y="669560"/>
                <a:ext cx="1833835" cy="381258"/>
              </a:xfrm>
              <a:prstGeom prst="rect">
                <a:avLst/>
              </a:prstGeom>
              <a:blipFill>
                <a:blip r:embed="rId24"/>
                <a:stretch>
                  <a:fillRect l="-3654" t="-1613" r="-997" b="-2580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文字方塊 189">
                <a:extLst>
                  <a:ext uri="{FF2B5EF4-FFF2-40B4-BE49-F238E27FC236}">
                    <a16:creationId xmlns:a16="http://schemas.microsoft.com/office/drawing/2014/main" id="{A44D8D39-FF37-4AC9-B0F7-2E3562CBA6EF}"/>
                  </a:ext>
                </a:extLst>
              </p:cNvPr>
              <p:cNvSpPr txBox="1"/>
              <p:nvPr/>
            </p:nvSpPr>
            <p:spPr>
              <a:xfrm>
                <a:off x="1821859" y="1157645"/>
                <a:ext cx="1833835" cy="3812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,2</m:t>
                          </m:r>
                        </m:sup>
                      </m:sSup>
                      <m:r>
                        <a:rPr kumimoji="0" lang="en-US" altLang="zh-TW" sz="24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,2</m:t>
                          </m:r>
                        </m:sup>
                      </m:sSup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117" name="文字方塊 189">
                <a:extLst>
                  <a:ext uri="{FF2B5EF4-FFF2-40B4-BE49-F238E27FC236}">
                    <a16:creationId xmlns:a16="http://schemas.microsoft.com/office/drawing/2014/main" id="{A44D8D39-FF37-4AC9-B0F7-2E3562CBA6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1859" y="1157645"/>
                <a:ext cx="1833835" cy="381258"/>
              </a:xfrm>
              <a:prstGeom prst="rect">
                <a:avLst/>
              </a:prstGeom>
              <a:blipFill>
                <a:blip r:embed="rId25"/>
                <a:stretch>
                  <a:fillRect l="-3654" t="-1613" r="-997" b="-2580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57073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/>
      <p:bldP spid="33" grpId="0" animBg="1"/>
      <p:bldP spid="34" grpId="0"/>
      <p:bldP spid="38" grpId="0" animBg="1"/>
      <p:bldP spid="39" grpId="0"/>
      <p:bldP spid="40" grpId="0" animBg="1"/>
      <p:bldP spid="41" grpId="0"/>
      <p:bldP spid="45" grpId="0" animBg="1"/>
      <p:bldP spid="46" grpId="0"/>
      <p:bldP spid="47" grpId="0" animBg="1"/>
      <p:bldP spid="48" grpId="0"/>
      <p:bldP spid="55" grpId="0" animBg="1"/>
      <p:bldP spid="56" grpId="0" animBg="1"/>
      <p:bldP spid="57" grpId="0"/>
      <p:bldP spid="64" grpId="0"/>
      <p:bldP spid="70" grpId="0" animBg="1"/>
      <p:bldP spid="71" grpId="0"/>
      <p:bldP spid="72" grpId="0" animBg="1"/>
      <p:bldP spid="73" grpId="0"/>
      <p:bldP spid="77" grpId="0" animBg="1"/>
      <p:bldP spid="78" grpId="0"/>
      <p:bldP spid="79" grpId="0" animBg="1"/>
      <p:bldP spid="80" grpId="0"/>
      <p:bldP spid="84" grpId="0" animBg="1"/>
      <p:bldP spid="85" grpId="0"/>
      <p:bldP spid="86" grpId="0" animBg="1"/>
      <p:bldP spid="87" grpId="0"/>
      <p:bldP spid="93" grpId="0" animBg="1"/>
      <p:bldP spid="108" grpId="0" animBg="1"/>
      <p:bldP spid="116" grpId="0"/>
      <p:bldP spid="11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1522075" cy="648335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0" y="372533"/>
            <a:ext cx="364067" cy="343040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标题 1"/>
          <p:cNvSpPr txBox="1">
            <a:spLocks/>
          </p:cNvSpPr>
          <p:nvPr/>
        </p:nvSpPr>
        <p:spPr>
          <a:xfrm>
            <a:off x="499534" y="127553"/>
            <a:ext cx="9558866" cy="579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ts val="5500"/>
              </a:lnSpc>
            </a:pPr>
            <a:r>
              <a:rPr kumimoji="1" lang="en-US" altLang="zh-CN" sz="280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6.Transformer——Multi-head </a:t>
            </a:r>
            <a:r>
              <a:rPr kumimoji="1" lang="en-US" altLang="zh-CN" sz="2800" smtClean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Self-attention</a:t>
            </a:r>
            <a:endParaRPr kumimoji="1" lang="en-US" altLang="zh-CN" sz="2800">
              <a:solidFill>
                <a:srgbClr val="FF66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22" name="直線單箭頭接點 80">
            <a:extLst>
              <a:ext uri="{FF2B5EF4-FFF2-40B4-BE49-F238E27FC236}">
                <a16:creationId xmlns:a16="http://schemas.microsoft.com/office/drawing/2014/main" id="{FEBAF7FA-9A52-43FE-A44E-924758A67A0E}"/>
              </a:ext>
            </a:extLst>
          </p:cNvPr>
          <p:cNvCxnSpPr>
            <a:cxnSpLocks/>
          </p:cNvCxnSpPr>
          <p:nvPr/>
        </p:nvCxnSpPr>
        <p:spPr>
          <a:xfrm flipV="1">
            <a:off x="3926403" y="4519326"/>
            <a:ext cx="0" cy="508876"/>
          </a:xfrm>
          <a:prstGeom prst="straightConnector1">
            <a:avLst/>
          </a:prstGeom>
          <a:noFill/>
          <a:ln w="25400" cap="flat" cmpd="sng" algn="ctr">
            <a:solidFill>
              <a:srgbClr val="70AD47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123" name="直線單箭頭接點 88">
            <a:extLst>
              <a:ext uri="{FF2B5EF4-FFF2-40B4-BE49-F238E27FC236}">
                <a16:creationId xmlns:a16="http://schemas.microsoft.com/office/drawing/2014/main" id="{BC1ADA4C-3EDE-4EF5-9E58-BE8A9FEEB2B5}"/>
              </a:ext>
            </a:extLst>
          </p:cNvPr>
          <p:cNvCxnSpPr>
            <a:cxnSpLocks/>
          </p:cNvCxnSpPr>
          <p:nvPr/>
        </p:nvCxnSpPr>
        <p:spPr>
          <a:xfrm flipV="1">
            <a:off x="5220565" y="4516395"/>
            <a:ext cx="0" cy="508876"/>
          </a:xfrm>
          <a:prstGeom prst="straightConnector1">
            <a:avLst/>
          </a:prstGeom>
          <a:noFill/>
          <a:ln w="25400" cap="flat" cmpd="sng" algn="ctr">
            <a:solidFill>
              <a:srgbClr val="70AD47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124" name="直線單箭頭接點 43">
            <a:extLst>
              <a:ext uri="{FF2B5EF4-FFF2-40B4-BE49-F238E27FC236}">
                <a16:creationId xmlns:a16="http://schemas.microsoft.com/office/drawing/2014/main" id="{1D62AE9B-0F12-48B0-98F3-131EC32264A4}"/>
              </a:ext>
            </a:extLst>
          </p:cNvPr>
          <p:cNvCxnSpPr>
            <a:cxnSpLocks/>
          </p:cNvCxnSpPr>
          <p:nvPr/>
        </p:nvCxnSpPr>
        <p:spPr>
          <a:xfrm>
            <a:off x="2173024" y="4526627"/>
            <a:ext cx="697967" cy="0"/>
          </a:xfrm>
          <a:prstGeom prst="straightConnector1">
            <a:avLst/>
          </a:prstGeom>
          <a:noFill/>
          <a:ln w="25400" cap="flat" cmpd="sng" algn="ctr">
            <a:solidFill>
              <a:srgbClr val="70AD47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125" name="直線單箭頭接點 44">
            <a:extLst>
              <a:ext uri="{FF2B5EF4-FFF2-40B4-BE49-F238E27FC236}">
                <a16:creationId xmlns:a16="http://schemas.microsoft.com/office/drawing/2014/main" id="{2F49220C-299E-486B-9728-F63BD0E8FDF9}"/>
              </a:ext>
            </a:extLst>
          </p:cNvPr>
          <p:cNvCxnSpPr>
            <a:cxnSpLocks/>
          </p:cNvCxnSpPr>
          <p:nvPr/>
        </p:nvCxnSpPr>
        <p:spPr>
          <a:xfrm flipV="1">
            <a:off x="2493012" y="4521438"/>
            <a:ext cx="0" cy="508876"/>
          </a:xfrm>
          <a:prstGeom prst="straightConnector1">
            <a:avLst/>
          </a:prstGeom>
          <a:noFill/>
          <a:ln w="25400" cap="flat" cmpd="sng" algn="ctr">
            <a:solidFill>
              <a:srgbClr val="70AD47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126" name="直線單箭頭接點 46">
            <a:extLst>
              <a:ext uri="{FF2B5EF4-FFF2-40B4-BE49-F238E27FC236}">
                <a16:creationId xmlns:a16="http://schemas.microsoft.com/office/drawing/2014/main" id="{CDF0E9D5-BFB6-430B-B7A6-CC1ED6A3BED7}"/>
              </a:ext>
            </a:extLst>
          </p:cNvPr>
          <p:cNvCxnSpPr>
            <a:cxnSpLocks/>
          </p:cNvCxnSpPr>
          <p:nvPr/>
        </p:nvCxnSpPr>
        <p:spPr>
          <a:xfrm flipV="1">
            <a:off x="2151196" y="4263840"/>
            <a:ext cx="0" cy="271494"/>
          </a:xfrm>
          <a:prstGeom prst="straightConnector1">
            <a:avLst/>
          </a:prstGeom>
          <a:noFill/>
          <a:ln w="25400" cap="flat" cmpd="sng" algn="ctr">
            <a:solidFill>
              <a:srgbClr val="70AD47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27" name="直線單箭頭接點 47">
            <a:extLst>
              <a:ext uri="{FF2B5EF4-FFF2-40B4-BE49-F238E27FC236}">
                <a16:creationId xmlns:a16="http://schemas.microsoft.com/office/drawing/2014/main" id="{64B57A16-7180-4774-8BF8-E837319C8538}"/>
              </a:ext>
            </a:extLst>
          </p:cNvPr>
          <p:cNvCxnSpPr>
            <a:cxnSpLocks/>
          </p:cNvCxnSpPr>
          <p:nvPr/>
        </p:nvCxnSpPr>
        <p:spPr>
          <a:xfrm flipV="1">
            <a:off x="2850563" y="4249944"/>
            <a:ext cx="0" cy="271494"/>
          </a:xfrm>
          <a:prstGeom prst="straightConnector1">
            <a:avLst/>
          </a:prstGeom>
          <a:noFill/>
          <a:ln w="25400" cap="flat" cmpd="sng" algn="ctr">
            <a:solidFill>
              <a:srgbClr val="70AD47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29" name="矩形 128">
            <a:extLst>
              <a:ext uri="{FF2B5EF4-FFF2-40B4-BE49-F238E27FC236}">
                <a16:creationId xmlns:a16="http://schemas.microsoft.com/office/drawing/2014/main" id="{5ACEA257-6C41-43FC-BE26-00A9F07663A6}"/>
              </a:ext>
            </a:extLst>
          </p:cNvPr>
          <p:cNvSpPr/>
          <p:nvPr/>
        </p:nvSpPr>
        <p:spPr>
          <a:xfrm>
            <a:off x="3686841" y="5861020"/>
            <a:ext cx="461666" cy="605813"/>
          </a:xfrm>
          <a:prstGeom prst="rect">
            <a:avLst/>
          </a:prstGeom>
          <a:gradFill rotWithShape="1">
            <a:gsLst>
              <a:gs pos="0">
                <a:srgbClr val="70AD47">
                  <a:lumMod val="110000"/>
                  <a:satMod val="105000"/>
                  <a:tint val="67000"/>
                </a:srgbClr>
              </a:gs>
              <a:gs pos="50000">
                <a:srgbClr val="70AD47">
                  <a:lumMod val="105000"/>
                  <a:satMod val="103000"/>
                  <a:tint val="73000"/>
                </a:srgbClr>
              </a:gs>
              <a:gs pos="100000">
                <a:srgbClr val="70AD47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70AD47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130" name="矩形 129">
            <a:extLst>
              <a:ext uri="{FF2B5EF4-FFF2-40B4-BE49-F238E27FC236}">
                <a16:creationId xmlns:a16="http://schemas.microsoft.com/office/drawing/2014/main" id="{6E285AF8-2060-448A-8624-6BBF6F1FF398}"/>
              </a:ext>
            </a:extLst>
          </p:cNvPr>
          <p:cNvSpPr/>
          <p:nvPr/>
        </p:nvSpPr>
        <p:spPr>
          <a:xfrm>
            <a:off x="3766070" y="4782856"/>
            <a:ext cx="288000" cy="540000"/>
          </a:xfrm>
          <a:prstGeom prst="rect">
            <a:avLst/>
          </a:prstGeom>
          <a:gradFill rotWithShape="1">
            <a:gsLst>
              <a:gs pos="0">
                <a:srgbClr val="FFC000">
                  <a:lumMod val="110000"/>
                  <a:satMod val="105000"/>
                  <a:tint val="67000"/>
                </a:srgbClr>
              </a:gs>
              <a:gs pos="50000">
                <a:srgbClr val="FFC000">
                  <a:lumMod val="105000"/>
                  <a:satMod val="103000"/>
                  <a:tint val="73000"/>
                </a:srgbClr>
              </a:gs>
              <a:gs pos="100000">
                <a:srgbClr val="FFC000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FFC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文字方塊 13">
                <a:extLst>
                  <a:ext uri="{FF2B5EF4-FFF2-40B4-BE49-F238E27FC236}">
                    <a16:creationId xmlns:a16="http://schemas.microsoft.com/office/drawing/2014/main" id="{EF611EDB-4EE7-4247-AF5E-DF99E98128FF}"/>
                  </a:ext>
                </a:extLst>
              </p:cNvPr>
              <p:cNvSpPr txBox="1"/>
              <p:nvPr/>
            </p:nvSpPr>
            <p:spPr>
              <a:xfrm>
                <a:off x="3584585" y="4830673"/>
                <a:ext cx="715161" cy="473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131" name="文字方塊 13">
                <a:extLst>
                  <a:ext uri="{FF2B5EF4-FFF2-40B4-BE49-F238E27FC236}">
                    <a16:creationId xmlns:a16="http://schemas.microsoft.com/office/drawing/2014/main" id="{EF611EDB-4EE7-4247-AF5E-DF99E98128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4585" y="4830673"/>
                <a:ext cx="715161" cy="47359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2" name="直線單箭頭接點 16">
            <a:extLst>
              <a:ext uri="{FF2B5EF4-FFF2-40B4-BE49-F238E27FC236}">
                <a16:creationId xmlns:a16="http://schemas.microsoft.com/office/drawing/2014/main" id="{82452422-F25D-41BF-8A03-773978232C2A}"/>
              </a:ext>
            </a:extLst>
          </p:cNvPr>
          <p:cNvCxnSpPr>
            <a:cxnSpLocks/>
          </p:cNvCxnSpPr>
          <p:nvPr/>
        </p:nvCxnSpPr>
        <p:spPr>
          <a:xfrm flipV="1">
            <a:off x="3918658" y="5326803"/>
            <a:ext cx="0" cy="508876"/>
          </a:xfrm>
          <a:prstGeom prst="straightConnector1">
            <a:avLst/>
          </a:prstGeom>
          <a:noFill/>
          <a:ln w="25400" cap="flat" cmpd="sng" algn="ctr">
            <a:solidFill>
              <a:srgbClr val="0000FF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33" name="直線單箭頭接點 17">
            <a:extLst>
              <a:ext uri="{FF2B5EF4-FFF2-40B4-BE49-F238E27FC236}">
                <a16:creationId xmlns:a16="http://schemas.microsoft.com/office/drawing/2014/main" id="{D0DCA3CC-418B-482F-970B-9A0F14D677FF}"/>
              </a:ext>
            </a:extLst>
          </p:cNvPr>
          <p:cNvCxnSpPr>
            <a:cxnSpLocks/>
          </p:cNvCxnSpPr>
          <p:nvPr/>
        </p:nvCxnSpPr>
        <p:spPr>
          <a:xfrm>
            <a:off x="2472004" y="5608310"/>
            <a:ext cx="2768959" cy="0"/>
          </a:xfrm>
          <a:prstGeom prst="straightConnector1">
            <a:avLst/>
          </a:prstGeom>
          <a:noFill/>
          <a:ln w="25400" cap="flat" cmpd="sng" algn="ctr">
            <a:solidFill>
              <a:srgbClr val="0000FF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grpSp>
        <p:nvGrpSpPr>
          <p:cNvPr id="134" name="群組 40">
            <a:extLst>
              <a:ext uri="{FF2B5EF4-FFF2-40B4-BE49-F238E27FC236}">
                <a16:creationId xmlns:a16="http://schemas.microsoft.com/office/drawing/2014/main" id="{06DF0724-10C6-492F-8CEB-3C5C2EB8199C}"/>
              </a:ext>
            </a:extLst>
          </p:cNvPr>
          <p:cNvGrpSpPr/>
          <p:nvPr/>
        </p:nvGrpSpPr>
        <p:grpSpPr>
          <a:xfrm>
            <a:off x="4883383" y="4782856"/>
            <a:ext cx="715161" cy="813431"/>
            <a:chOff x="3154887" y="3748362"/>
            <a:chExt cx="715161" cy="813431"/>
          </a:xfrm>
        </p:grpSpPr>
        <p:sp>
          <p:nvSpPr>
            <p:cNvPr id="135" name="矩形 134">
              <a:extLst>
                <a:ext uri="{FF2B5EF4-FFF2-40B4-BE49-F238E27FC236}">
                  <a16:creationId xmlns:a16="http://schemas.microsoft.com/office/drawing/2014/main" id="{684D2D8C-7825-4094-B321-8D1F46277830}"/>
                </a:ext>
              </a:extLst>
            </p:cNvPr>
            <p:cNvSpPr/>
            <p:nvPr/>
          </p:nvSpPr>
          <p:spPr>
            <a:xfrm>
              <a:off x="3346646" y="3748362"/>
              <a:ext cx="288000" cy="540000"/>
            </a:xfrm>
            <a:prstGeom prst="rect">
              <a:avLst/>
            </a:prstGeom>
            <a:gradFill rotWithShape="1">
              <a:gsLst>
                <a:gs pos="0">
                  <a:srgbClr val="5B9BD5">
                    <a:lumMod val="110000"/>
                    <a:satMod val="105000"/>
                    <a:tint val="67000"/>
                  </a:srgbClr>
                </a:gs>
                <a:gs pos="50000">
                  <a:srgbClr val="5B9BD5">
                    <a:lumMod val="105000"/>
                    <a:satMod val="103000"/>
                    <a:tint val="73000"/>
                  </a:srgbClr>
                </a:gs>
                <a:gs pos="100000">
                  <a:srgbClr val="5B9BD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5B9BD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6" name="文字方塊 11">
                  <a:extLst>
                    <a:ext uri="{FF2B5EF4-FFF2-40B4-BE49-F238E27FC236}">
                      <a16:creationId xmlns:a16="http://schemas.microsoft.com/office/drawing/2014/main" id="{CAE55535-1353-49C5-B3CD-693B9838336C}"/>
                    </a:ext>
                  </a:extLst>
                </p:cNvPr>
                <p:cNvSpPr txBox="1"/>
                <p:nvPr/>
              </p:nvSpPr>
              <p:spPr>
                <a:xfrm>
                  <a:off x="3154887" y="3785905"/>
                  <a:ext cx="715161" cy="47359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12" name="文字方塊 11">
                  <a:extLst>
                    <a:ext uri="{FF2B5EF4-FFF2-40B4-BE49-F238E27FC236}">
                      <a16:creationId xmlns:a16="http://schemas.microsoft.com/office/drawing/2014/main" id="{CAE55535-1353-49C5-B3CD-693B9838336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54887" y="3785905"/>
                  <a:ext cx="715161" cy="473591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7" name="直線單箭頭接點 19">
              <a:extLst>
                <a:ext uri="{FF2B5EF4-FFF2-40B4-BE49-F238E27FC236}">
                  <a16:creationId xmlns:a16="http://schemas.microsoft.com/office/drawing/2014/main" id="{8D0FAA61-11F8-4343-9FAC-AA292A7C762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90646" y="4290299"/>
              <a:ext cx="0" cy="271494"/>
            </a:xfrm>
            <a:prstGeom prst="straightConnector1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miter lim="800000"/>
              <a:tailEnd type="triangle"/>
            </a:ln>
            <a:effectLst/>
          </p:spPr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文字方塊 20">
                <a:extLst>
                  <a:ext uri="{FF2B5EF4-FFF2-40B4-BE49-F238E27FC236}">
                    <a16:creationId xmlns:a16="http://schemas.microsoft.com/office/drawing/2014/main" id="{8081FC01-0DAE-4DE3-929C-91D6FBDF2D71}"/>
                  </a:ext>
                </a:extLst>
              </p:cNvPr>
              <p:cNvSpPr txBox="1"/>
              <p:nvPr/>
            </p:nvSpPr>
            <p:spPr>
              <a:xfrm>
                <a:off x="3594366" y="5929424"/>
                <a:ext cx="715161" cy="473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138" name="文字方塊 20">
                <a:extLst>
                  <a:ext uri="{FF2B5EF4-FFF2-40B4-BE49-F238E27FC236}">
                    <a16:creationId xmlns:a16="http://schemas.microsoft.com/office/drawing/2014/main" id="{8081FC01-0DAE-4DE3-929C-91D6FBDF2D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4366" y="5929424"/>
                <a:ext cx="715161" cy="47359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9" name="群組 41">
            <a:extLst>
              <a:ext uri="{FF2B5EF4-FFF2-40B4-BE49-F238E27FC236}">
                <a16:creationId xmlns:a16="http://schemas.microsoft.com/office/drawing/2014/main" id="{D7E1C23A-1289-43B5-8C12-9C14808752E0}"/>
              </a:ext>
            </a:extLst>
          </p:cNvPr>
          <p:cNvGrpSpPr/>
          <p:nvPr/>
        </p:nvGrpSpPr>
        <p:grpSpPr>
          <a:xfrm>
            <a:off x="2161149" y="4782856"/>
            <a:ext cx="715161" cy="813431"/>
            <a:chOff x="1299972" y="3748362"/>
            <a:chExt cx="715161" cy="813431"/>
          </a:xfrm>
        </p:grpSpPr>
        <p:grpSp>
          <p:nvGrpSpPr>
            <p:cNvPr id="140" name="群組 38">
              <a:extLst>
                <a:ext uri="{FF2B5EF4-FFF2-40B4-BE49-F238E27FC236}">
                  <a16:creationId xmlns:a16="http://schemas.microsoft.com/office/drawing/2014/main" id="{3B9ACEB8-D3E3-4435-A9DC-290C63A78BFB}"/>
                </a:ext>
              </a:extLst>
            </p:cNvPr>
            <p:cNvGrpSpPr/>
            <p:nvPr/>
          </p:nvGrpSpPr>
          <p:grpSpPr>
            <a:xfrm>
              <a:off x="1488062" y="3748362"/>
              <a:ext cx="288000" cy="813431"/>
              <a:chOff x="2212165" y="3748362"/>
              <a:chExt cx="288000" cy="813431"/>
            </a:xfrm>
          </p:grpSpPr>
          <p:sp>
            <p:nvSpPr>
              <p:cNvPr id="142" name="矩形 141">
                <a:extLst>
                  <a:ext uri="{FF2B5EF4-FFF2-40B4-BE49-F238E27FC236}">
                    <a16:creationId xmlns:a16="http://schemas.microsoft.com/office/drawing/2014/main" id="{51E5C2E0-E1A6-4A3D-82A8-5ADA26D6A31B}"/>
                  </a:ext>
                </a:extLst>
              </p:cNvPr>
              <p:cNvSpPr/>
              <p:nvPr/>
            </p:nvSpPr>
            <p:spPr>
              <a:xfrm>
                <a:off x="2212165" y="3748362"/>
                <a:ext cx="288000" cy="540000"/>
              </a:xfrm>
              <a:prstGeom prst="rect">
                <a:avLst/>
              </a:prstGeom>
              <a:gradFill rotWithShape="1">
                <a:gsLst>
                  <a:gs pos="0">
                    <a:srgbClr val="ED7D31">
                      <a:lumMod val="110000"/>
                      <a:satMod val="105000"/>
                      <a:tint val="67000"/>
                    </a:srgbClr>
                  </a:gs>
                  <a:gs pos="50000">
                    <a:srgbClr val="ED7D31">
                      <a:lumMod val="105000"/>
                      <a:satMod val="103000"/>
                      <a:tint val="73000"/>
                    </a:srgbClr>
                  </a:gs>
                  <a:gs pos="100000">
                    <a:srgbClr val="ED7D31">
                      <a:lumMod val="105000"/>
                      <a:satMod val="109000"/>
                      <a:tint val="81000"/>
                    </a:srgbClr>
                  </a:gs>
                </a:gsLst>
                <a:lin ang="5400000" scaled="0"/>
              </a:gradFill>
              <a:ln w="6350" cap="flat" cmpd="sng" algn="ctr">
                <a:solidFill>
                  <a:srgbClr val="ED7D31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cs typeface="+mn-cs"/>
                </a:endParaRPr>
              </a:p>
            </p:txBody>
          </p:sp>
          <p:cxnSp>
            <p:nvCxnSpPr>
              <p:cNvPr id="143" name="直線單箭頭接點 18">
                <a:extLst>
                  <a:ext uri="{FF2B5EF4-FFF2-40B4-BE49-F238E27FC236}">
                    <a16:creationId xmlns:a16="http://schemas.microsoft.com/office/drawing/2014/main" id="{4CFB0120-F33F-48CB-A22B-16B52C4209D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44779" y="4290299"/>
                <a:ext cx="0" cy="271494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0000FF"/>
                </a:solidFill>
                <a:prstDash val="solid"/>
                <a:miter lim="800000"/>
                <a:tailEnd type="triangle"/>
              </a:ln>
              <a:effectLst/>
            </p:spPr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1" name="文字方塊 15">
                  <a:extLst>
                    <a:ext uri="{FF2B5EF4-FFF2-40B4-BE49-F238E27FC236}">
                      <a16:creationId xmlns:a16="http://schemas.microsoft.com/office/drawing/2014/main" id="{B327653C-8387-4F7D-9B60-A89815B2D95C}"/>
                    </a:ext>
                  </a:extLst>
                </p:cNvPr>
                <p:cNvSpPr txBox="1"/>
                <p:nvPr/>
              </p:nvSpPr>
              <p:spPr>
                <a:xfrm>
                  <a:off x="1299972" y="3796179"/>
                  <a:ext cx="715161" cy="47359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16" name="文字方塊 15">
                  <a:extLst>
                    <a:ext uri="{FF2B5EF4-FFF2-40B4-BE49-F238E27FC236}">
                      <a16:creationId xmlns:a16="http://schemas.microsoft.com/office/drawing/2014/main" id="{B327653C-8387-4F7D-9B60-A89815B2D95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99972" y="3796179"/>
                  <a:ext cx="715161" cy="473591"/>
                </a:xfrm>
                <a:prstGeom prst="rect">
                  <a:avLst/>
                </a:prstGeom>
                <a:blipFill>
                  <a:blip r:embed="rId5"/>
                  <a:stretch>
                    <a:fillRect b="-10256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44" name="文字方塊 39">
            <a:extLst>
              <a:ext uri="{FF2B5EF4-FFF2-40B4-BE49-F238E27FC236}">
                <a16:creationId xmlns:a16="http://schemas.microsoft.com/office/drawing/2014/main" id="{48047BE0-D0E9-4803-A070-A7783EA9F01F}"/>
              </a:ext>
            </a:extLst>
          </p:cNvPr>
          <p:cNvSpPr txBox="1"/>
          <p:nvPr/>
        </p:nvSpPr>
        <p:spPr>
          <a:xfrm>
            <a:off x="8116641" y="221706"/>
            <a:ext cx="35032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(2 heads as example)</a:t>
            </a:r>
            <a:endParaRPr kumimoji="0" lang="zh-TW" altLang="en-US" sz="2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45" name="矩形 144">
            <a:extLst>
              <a:ext uri="{FF2B5EF4-FFF2-40B4-BE49-F238E27FC236}">
                <a16:creationId xmlns:a16="http://schemas.microsoft.com/office/drawing/2014/main" id="{E221CF90-0A7D-4C0E-A2CC-15ED7B86ED19}"/>
              </a:ext>
            </a:extLst>
          </p:cNvPr>
          <p:cNvSpPr/>
          <p:nvPr/>
        </p:nvSpPr>
        <p:spPr>
          <a:xfrm>
            <a:off x="2007196" y="3686100"/>
            <a:ext cx="288000" cy="540000"/>
          </a:xfrm>
          <a:prstGeom prst="rect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6" name="文字方塊 62">
                <a:extLst>
                  <a:ext uri="{FF2B5EF4-FFF2-40B4-BE49-F238E27FC236}">
                    <a16:creationId xmlns:a16="http://schemas.microsoft.com/office/drawing/2014/main" id="{8BC01294-7889-4FBA-B708-F74A49C81C8C}"/>
                  </a:ext>
                </a:extLst>
              </p:cNvPr>
              <p:cNvSpPr txBox="1"/>
              <p:nvPr/>
            </p:nvSpPr>
            <p:spPr>
              <a:xfrm>
                <a:off x="2623298" y="3221521"/>
                <a:ext cx="715161" cy="473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,2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146" name="文字方塊 62">
                <a:extLst>
                  <a:ext uri="{FF2B5EF4-FFF2-40B4-BE49-F238E27FC236}">
                    <a16:creationId xmlns:a16="http://schemas.microsoft.com/office/drawing/2014/main" id="{8BC01294-7889-4FBA-B708-F74A49C81C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3298" y="3221521"/>
                <a:ext cx="715161" cy="473591"/>
              </a:xfrm>
              <a:prstGeom prst="rect">
                <a:avLst/>
              </a:prstGeom>
              <a:blipFill>
                <a:blip r:embed="rId6"/>
                <a:stretch>
                  <a:fillRect b="-102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7" name="矩形 146">
            <a:extLst>
              <a:ext uri="{FF2B5EF4-FFF2-40B4-BE49-F238E27FC236}">
                <a16:creationId xmlns:a16="http://schemas.microsoft.com/office/drawing/2014/main" id="{55E8DCFD-87AC-4F39-838D-EAF48E1AA2C6}"/>
              </a:ext>
            </a:extLst>
          </p:cNvPr>
          <p:cNvSpPr/>
          <p:nvPr/>
        </p:nvSpPr>
        <p:spPr>
          <a:xfrm>
            <a:off x="2726991" y="3670710"/>
            <a:ext cx="288000" cy="540000"/>
          </a:xfrm>
          <a:prstGeom prst="rect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文字方塊 64">
                <a:extLst>
                  <a:ext uri="{FF2B5EF4-FFF2-40B4-BE49-F238E27FC236}">
                    <a16:creationId xmlns:a16="http://schemas.microsoft.com/office/drawing/2014/main" id="{04340317-C68A-4B3D-9D7E-4687FBD9262D}"/>
                  </a:ext>
                </a:extLst>
              </p:cNvPr>
              <p:cNvSpPr txBox="1"/>
              <p:nvPr/>
            </p:nvSpPr>
            <p:spPr>
              <a:xfrm>
                <a:off x="1884240" y="3211540"/>
                <a:ext cx="715161" cy="473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,1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148" name="文字方塊 64">
                <a:extLst>
                  <a:ext uri="{FF2B5EF4-FFF2-40B4-BE49-F238E27FC236}">
                    <a16:creationId xmlns:a16="http://schemas.microsoft.com/office/drawing/2014/main" id="{04340317-C68A-4B3D-9D7E-4687FBD926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4240" y="3211540"/>
                <a:ext cx="715161" cy="473591"/>
              </a:xfrm>
              <a:prstGeom prst="rect">
                <a:avLst/>
              </a:prstGeom>
              <a:blipFill>
                <a:blip r:embed="rId7"/>
                <a:stretch>
                  <a:fillRect b="-89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9" name="直線單箭頭接點 79">
            <a:extLst>
              <a:ext uri="{FF2B5EF4-FFF2-40B4-BE49-F238E27FC236}">
                <a16:creationId xmlns:a16="http://schemas.microsoft.com/office/drawing/2014/main" id="{370B5727-0DE9-417A-808A-F9623AEECD30}"/>
              </a:ext>
            </a:extLst>
          </p:cNvPr>
          <p:cNvCxnSpPr>
            <a:cxnSpLocks/>
          </p:cNvCxnSpPr>
          <p:nvPr/>
        </p:nvCxnSpPr>
        <p:spPr>
          <a:xfrm>
            <a:off x="3606415" y="4524515"/>
            <a:ext cx="697967" cy="0"/>
          </a:xfrm>
          <a:prstGeom prst="straightConnector1">
            <a:avLst/>
          </a:prstGeom>
          <a:noFill/>
          <a:ln w="25400" cap="flat" cmpd="sng" algn="ctr">
            <a:solidFill>
              <a:srgbClr val="70AD47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150" name="直線單箭頭接點 81">
            <a:extLst>
              <a:ext uri="{FF2B5EF4-FFF2-40B4-BE49-F238E27FC236}">
                <a16:creationId xmlns:a16="http://schemas.microsoft.com/office/drawing/2014/main" id="{237FA8A2-F1D5-42CD-B9AF-4A324B1D141B}"/>
              </a:ext>
            </a:extLst>
          </p:cNvPr>
          <p:cNvCxnSpPr>
            <a:cxnSpLocks/>
          </p:cNvCxnSpPr>
          <p:nvPr/>
        </p:nvCxnSpPr>
        <p:spPr>
          <a:xfrm flipV="1">
            <a:off x="3584587" y="4261728"/>
            <a:ext cx="0" cy="271494"/>
          </a:xfrm>
          <a:prstGeom prst="straightConnector1">
            <a:avLst/>
          </a:prstGeom>
          <a:noFill/>
          <a:ln w="25400" cap="flat" cmpd="sng" algn="ctr">
            <a:solidFill>
              <a:srgbClr val="70AD47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51" name="直線單箭頭接點 82">
            <a:extLst>
              <a:ext uri="{FF2B5EF4-FFF2-40B4-BE49-F238E27FC236}">
                <a16:creationId xmlns:a16="http://schemas.microsoft.com/office/drawing/2014/main" id="{554DB6FE-A524-4174-B121-6791CCB6A187}"/>
              </a:ext>
            </a:extLst>
          </p:cNvPr>
          <p:cNvCxnSpPr>
            <a:cxnSpLocks/>
          </p:cNvCxnSpPr>
          <p:nvPr/>
        </p:nvCxnSpPr>
        <p:spPr>
          <a:xfrm flipV="1">
            <a:off x="4283954" y="4247832"/>
            <a:ext cx="0" cy="271494"/>
          </a:xfrm>
          <a:prstGeom prst="straightConnector1">
            <a:avLst/>
          </a:prstGeom>
          <a:noFill/>
          <a:ln w="25400" cap="flat" cmpd="sng" algn="ctr">
            <a:solidFill>
              <a:srgbClr val="70AD47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52" name="矩形 151">
            <a:extLst>
              <a:ext uri="{FF2B5EF4-FFF2-40B4-BE49-F238E27FC236}">
                <a16:creationId xmlns:a16="http://schemas.microsoft.com/office/drawing/2014/main" id="{E8AC16EE-707D-4413-85C3-7E75144290EF}"/>
              </a:ext>
            </a:extLst>
          </p:cNvPr>
          <p:cNvSpPr/>
          <p:nvPr/>
        </p:nvSpPr>
        <p:spPr>
          <a:xfrm>
            <a:off x="3440587" y="3683988"/>
            <a:ext cx="288000" cy="540000"/>
          </a:xfrm>
          <a:prstGeom prst="rect">
            <a:avLst/>
          </a:prstGeom>
          <a:gradFill rotWithShape="1">
            <a:gsLst>
              <a:gs pos="0">
                <a:srgbClr val="FFC000">
                  <a:lumMod val="110000"/>
                  <a:satMod val="105000"/>
                  <a:tint val="67000"/>
                </a:srgbClr>
              </a:gs>
              <a:gs pos="50000">
                <a:srgbClr val="FFC000">
                  <a:lumMod val="105000"/>
                  <a:satMod val="103000"/>
                  <a:tint val="73000"/>
                </a:srgbClr>
              </a:gs>
              <a:gs pos="100000">
                <a:srgbClr val="FFC000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FFC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文字方塊 84">
                <a:extLst>
                  <a:ext uri="{FF2B5EF4-FFF2-40B4-BE49-F238E27FC236}">
                    <a16:creationId xmlns:a16="http://schemas.microsoft.com/office/drawing/2014/main" id="{EDF4CA8B-ACE4-4BAC-ADA9-8F1A37D8CCD6}"/>
                  </a:ext>
                </a:extLst>
              </p:cNvPr>
              <p:cNvSpPr txBox="1"/>
              <p:nvPr/>
            </p:nvSpPr>
            <p:spPr>
              <a:xfrm>
                <a:off x="4056689" y="3219409"/>
                <a:ext cx="715161" cy="473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,2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153" name="文字方塊 84">
                <a:extLst>
                  <a:ext uri="{FF2B5EF4-FFF2-40B4-BE49-F238E27FC236}">
                    <a16:creationId xmlns:a16="http://schemas.microsoft.com/office/drawing/2014/main" id="{EDF4CA8B-ACE4-4BAC-ADA9-8F1A37D8CC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6689" y="3219409"/>
                <a:ext cx="715161" cy="47359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4" name="矩形 153">
            <a:extLst>
              <a:ext uri="{FF2B5EF4-FFF2-40B4-BE49-F238E27FC236}">
                <a16:creationId xmlns:a16="http://schemas.microsoft.com/office/drawing/2014/main" id="{A283BE6A-E96F-404C-B925-4A5CF53515E9}"/>
              </a:ext>
            </a:extLst>
          </p:cNvPr>
          <p:cNvSpPr/>
          <p:nvPr/>
        </p:nvSpPr>
        <p:spPr>
          <a:xfrm>
            <a:off x="4160382" y="3668598"/>
            <a:ext cx="288000" cy="540000"/>
          </a:xfrm>
          <a:prstGeom prst="rect">
            <a:avLst/>
          </a:prstGeom>
          <a:gradFill rotWithShape="1">
            <a:gsLst>
              <a:gs pos="0">
                <a:srgbClr val="FFC000">
                  <a:lumMod val="110000"/>
                  <a:satMod val="105000"/>
                  <a:tint val="67000"/>
                </a:srgbClr>
              </a:gs>
              <a:gs pos="50000">
                <a:srgbClr val="FFC000">
                  <a:lumMod val="105000"/>
                  <a:satMod val="103000"/>
                  <a:tint val="73000"/>
                </a:srgbClr>
              </a:gs>
              <a:gs pos="100000">
                <a:srgbClr val="FFC000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FFC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文字方塊 86">
                <a:extLst>
                  <a:ext uri="{FF2B5EF4-FFF2-40B4-BE49-F238E27FC236}">
                    <a16:creationId xmlns:a16="http://schemas.microsoft.com/office/drawing/2014/main" id="{8B39BD47-3F92-40C9-AEB1-ECC528E5B0A9}"/>
                  </a:ext>
                </a:extLst>
              </p:cNvPr>
              <p:cNvSpPr txBox="1"/>
              <p:nvPr/>
            </p:nvSpPr>
            <p:spPr>
              <a:xfrm>
                <a:off x="3338909" y="3210723"/>
                <a:ext cx="715161" cy="473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,1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155" name="文字方塊 86">
                <a:extLst>
                  <a:ext uri="{FF2B5EF4-FFF2-40B4-BE49-F238E27FC236}">
                    <a16:creationId xmlns:a16="http://schemas.microsoft.com/office/drawing/2014/main" id="{8B39BD47-3F92-40C9-AEB1-ECC528E5B0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8909" y="3210723"/>
                <a:ext cx="715161" cy="47359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6" name="直線單箭頭接點 87">
            <a:extLst>
              <a:ext uri="{FF2B5EF4-FFF2-40B4-BE49-F238E27FC236}">
                <a16:creationId xmlns:a16="http://schemas.microsoft.com/office/drawing/2014/main" id="{99FA4966-947C-4D89-8863-E3158BD623B4}"/>
              </a:ext>
            </a:extLst>
          </p:cNvPr>
          <p:cNvCxnSpPr>
            <a:cxnSpLocks/>
          </p:cNvCxnSpPr>
          <p:nvPr/>
        </p:nvCxnSpPr>
        <p:spPr>
          <a:xfrm>
            <a:off x="4900577" y="4521584"/>
            <a:ext cx="697967" cy="0"/>
          </a:xfrm>
          <a:prstGeom prst="straightConnector1">
            <a:avLst/>
          </a:prstGeom>
          <a:noFill/>
          <a:ln w="25400" cap="flat" cmpd="sng" algn="ctr">
            <a:solidFill>
              <a:srgbClr val="70AD47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157" name="直線單箭頭接點 89">
            <a:extLst>
              <a:ext uri="{FF2B5EF4-FFF2-40B4-BE49-F238E27FC236}">
                <a16:creationId xmlns:a16="http://schemas.microsoft.com/office/drawing/2014/main" id="{0D8C94F5-7013-4A18-A148-966A3554B83D}"/>
              </a:ext>
            </a:extLst>
          </p:cNvPr>
          <p:cNvCxnSpPr>
            <a:cxnSpLocks/>
          </p:cNvCxnSpPr>
          <p:nvPr/>
        </p:nvCxnSpPr>
        <p:spPr>
          <a:xfrm flipV="1">
            <a:off x="4878749" y="4258797"/>
            <a:ext cx="0" cy="271494"/>
          </a:xfrm>
          <a:prstGeom prst="straightConnector1">
            <a:avLst/>
          </a:prstGeom>
          <a:noFill/>
          <a:ln w="25400" cap="flat" cmpd="sng" algn="ctr">
            <a:solidFill>
              <a:srgbClr val="70AD47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58" name="直線單箭頭接點 90">
            <a:extLst>
              <a:ext uri="{FF2B5EF4-FFF2-40B4-BE49-F238E27FC236}">
                <a16:creationId xmlns:a16="http://schemas.microsoft.com/office/drawing/2014/main" id="{B8EBC7C4-AE97-4A58-9D77-A5533426A057}"/>
              </a:ext>
            </a:extLst>
          </p:cNvPr>
          <p:cNvCxnSpPr>
            <a:cxnSpLocks/>
          </p:cNvCxnSpPr>
          <p:nvPr/>
        </p:nvCxnSpPr>
        <p:spPr>
          <a:xfrm flipV="1">
            <a:off x="5578116" y="4244901"/>
            <a:ext cx="0" cy="271494"/>
          </a:xfrm>
          <a:prstGeom prst="straightConnector1">
            <a:avLst/>
          </a:prstGeom>
          <a:noFill/>
          <a:ln w="25400" cap="flat" cmpd="sng" algn="ctr">
            <a:solidFill>
              <a:srgbClr val="70AD47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59" name="矩形 158">
            <a:extLst>
              <a:ext uri="{FF2B5EF4-FFF2-40B4-BE49-F238E27FC236}">
                <a16:creationId xmlns:a16="http://schemas.microsoft.com/office/drawing/2014/main" id="{99928ECE-5F92-4944-8DEC-961DAF7A6383}"/>
              </a:ext>
            </a:extLst>
          </p:cNvPr>
          <p:cNvSpPr/>
          <p:nvPr/>
        </p:nvSpPr>
        <p:spPr>
          <a:xfrm>
            <a:off x="4734749" y="3681057"/>
            <a:ext cx="288000" cy="540000"/>
          </a:xfrm>
          <a:prstGeom prst="rect">
            <a:avLst/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0" name="文字方塊 92">
                <a:extLst>
                  <a:ext uri="{FF2B5EF4-FFF2-40B4-BE49-F238E27FC236}">
                    <a16:creationId xmlns:a16="http://schemas.microsoft.com/office/drawing/2014/main" id="{FB089001-CD01-40FC-BFE7-FCDB2C2C2255}"/>
                  </a:ext>
                </a:extLst>
              </p:cNvPr>
              <p:cNvSpPr txBox="1"/>
              <p:nvPr/>
            </p:nvSpPr>
            <p:spPr>
              <a:xfrm>
                <a:off x="5350851" y="3216478"/>
                <a:ext cx="715161" cy="473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,2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160" name="文字方塊 92">
                <a:extLst>
                  <a:ext uri="{FF2B5EF4-FFF2-40B4-BE49-F238E27FC236}">
                    <a16:creationId xmlns:a16="http://schemas.microsoft.com/office/drawing/2014/main" id="{FB089001-CD01-40FC-BFE7-FCDB2C2C22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0851" y="3216478"/>
                <a:ext cx="715161" cy="47359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1" name="矩形 160">
            <a:extLst>
              <a:ext uri="{FF2B5EF4-FFF2-40B4-BE49-F238E27FC236}">
                <a16:creationId xmlns:a16="http://schemas.microsoft.com/office/drawing/2014/main" id="{707C68F1-12A8-468A-9EE4-D4AACADC6FA7}"/>
              </a:ext>
            </a:extLst>
          </p:cNvPr>
          <p:cNvSpPr/>
          <p:nvPr/>
        </p:nvSpPr>
        <p:spPr>
          <a:xfrm>
            <a:off x="5454544" y="3665667"/>
            <a:ext cx="288000" cy="540000"/>
          </a:xfrm>
          <a:prstGeom prst="rect">
            <a:avLst/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2" name="文字方塊 94">
                <a:extLst>
                  <a:ext uri="{FF2B5EF4-FFF2-40B4-BE49-F238E27FC236}">
                    <a16:creationId xmlns:a16="http://schemas.microsoft.com/office/drawing/2014/main" id="{A6D8155C-3A19-4A2C-B8CE-80721882E0AA}"/>
                  </a:ext>
                </a:extLst>
              </p:cNvPr>
              <p:cNvSpPr txBox="1"/>
              <p:nvPr/>
            </p:nvSpPr>
            <p:spPr>
              <a:xfrm>
                <a:off x="4687536" y="3205529"/>
                <a:ext cx="715161" cy="473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,1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162" name="文字方塊 94">
                <a:extLst>
                  <a:ext uri="{FF2B5EF4-FFF2-40B4-BE49-F238E27FC236}">
                    <a16:creationId xmlns:a16="http://schemas.microsoft.com/office/drawing/2014/main" id="{A6D8155C-3A19-4A2C-B8CE-80721882E0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7536" y="3205529"/>
                <a:ext cx="715161" cy="47359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3" name="直線單箭頭接點 135">
            <a:extLst>
              <a:ext uri="{FF2B5EF4-FFF2-40B4-BE49-F238E27FC236}">
                <a16:creationId xmlns:a16="http://schemas.microsoft.com/office/drawing/2014/main" id="{BCD0C340-0787-45EC-9B0A-AE706691A384}"/>
              </a:ext>
            </a:extLst>
          </p:cNvPr>
          <p:cNvCxnSpPr>
            <a:cxnSpLocks/>
          </p:cNvCxnSpPr>
          <p:nvPr/>
        </p:nvCxnSpPr>
        <p:spPr>
          <a:xfrm flipV="1">
            <a:off x="8245757" y="4488107"/>
            <a:ext cx="0" cy="508876"/>
          </a:xfrm>
          <a:prstGeom prst="straightConnector1">
            <a:avLst/>
          </a:prstGeom>
          <a:noFill/>
          <a:ln w="25400" cap="flat" cmpd="sng" algn="ctr">
            <a:solidFill>
              <a:srgbClr val="70AD47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164" name="直線單箭頭接點 136">
            <a:extLst>
              <a:ext uri="{FF2B5EF4-FFF2-40B4-BE49-F238E27FC236}">
                <a16:creationId xmlns:a16="http://schemas.microsoft.com/office/drawing/2014/main" id="{F24611BE-7DBD-424E-933F-D5B988827534}"/>
              </a:ext>
            </a:extLst>
          </p:cNvPr>
          <p:cNvCxnSpPr>
            <a:cxnSpLocks/>
          </p:cNvCxnSpPr>
          <p:nvPr/>
        </p:nvCxnSpPr>
        <p:spPr>
          <a:xfrm flipV="1">
            <a:off x="9539919" y="4485176"/>
            <a:ext cx="0" cy="508876"/>
          </a:xfrm>
          <a:prstGeom prst="straightConnector1">
            <a:avLst/>
          </a:prstGeom>
          <a:noFill/>
          <a:ln w="25400" cap="flat" cmpd="sng" algn="ctr">
            <a:solidFill>
              <a:srgbClr val="70AD47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165" name="直線單箭頭接點 137">
            <a:extLst>
              <a:ext uri="{FF2B5EF4-FFF2-40B4-BE49-F238E27FC236}">
                <a16:creationId xmlns:a16="http://schemas.microsoft.com/office/drawing/2014/main" id="{66B849B5-65EB-4729-9BA0-9E8295B706E2}"/>
              </a:ext>
            </a:extLst>
          </p:cNvPr>
          <p:cNvCxnSpPr>
            <a:cxnSpLocks/>
          </p:cNvCxnSpPr>
          <p:nvPr/>
        </p:nvCxnSpPr>
        <p:spPr>
          <a:xfrm>
            <a:off x="6492378" y="4495408"/>
            <a:ext cx="697967" cy="0"/>
          </a:xfrm>
          <a:prstGeom prst="straightConnector1">
            <a:avLst/>
          </a:prstGeom>
          <a:noFill/>
          <a:ln w="25400" cap="flat" cmpd="sng" algn="ctr">
            <a:solidFill>
              <a:srgbClr val="70AD47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166" name="直線單箭頭接點 138">
            <a:extLst>
              <a:ext uri="{FF2B5EF4-FFF2-40B4-BE49-F238E27FC236}">
                <a16:creationId xmlns:a16="http://schemas.microsoft.com/office/drawing/2014/main" id="{A32D30F5-9C59-406C-AE2F-DE24A3834CEA}"/>
              </a:ext>
            </a:extLst>
          </p:cNvPr>
          <p:cNvCxnSpPr>
            <a:cxnSpLocks/>
          </p:cNvCxnSpPr>
          <p:nvPr/>
        </p:nvCxnSpPr>
        <p:spPr>
          <a:xfrm flipV="1">
            <a:off x="6812366" y="4490219"/>
            <a:ext cx="0" cy="508876"/>
          </a:xfrm>
          <a:prstGeom prst="straightConnector1">
            <a:avLst/>
          </a:prstGeom>
          <a:noFill/>
          <a:ln w="25400" cap="flat" cmpd="sng" algn="ctr">
            <a:solidFill>
              <a:srgbClr val="70AD47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167" name="直線單箭頭接點 139">
            <a:extLst>
              <a:ext uri="{FF2B5EF4-FFF2-40B4-BE49-F238E27FC236}">
                <a16:creationId xmlns:a16="http://schemas.microsoft.com/office/drawing/2014/main" id="{8636021D-BDCD-49E8-B26B-01EDEC5BE58C}"/>
              </a:ext>
            </a:extLst>
          </p:cNvPr>
          <p:cNvCxnSpPr>
            <a:cxnSpLocks/>
          </p:cNvCxnSpPr>
          <p:nvPr/>
        </p:nvCxnSpPr>
        <p:spPr>
          <a:xfrm flipV="1">
            <a:off x="6470550" y="4232621"/>
            <a:ext cx="0" cy="271494"/>
          </a:xfrm>
          <a:prstGeom prst="straightConnector1">
            <a:avLst/>
          </a:prstGeom>
          <a:noFill/>
          <a:ln w="25400" cap="flat" cmpd="sng" algn="ctr">
            <a:solidFill>
              <a:srgbClr val="70AD47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68" name="直線單箭頭接點 140">
            <a:extLst>
              <a:ext uri="{FF2B5EF4-FFF2-40B4-BE49-F238E27FC236}">
                <a16:creationId xmlns:a16="http://schemas.microsoft.com/office/drawing/2014/main" id="{58BC020D-9550-4987-8E6C-B6C9A14C0DCA}"/>
              </a:ext>
            </a:extLst>
          </p:cNvPr>
          <p:cNvCxnSpPr>
            <a:cxnSpLocks/>
          </p:cNvCxnSpPr>
          <p:nvPr/>
        </p:nvCxnSpPr>
        <p:spPr>
          <a:xfrm flipV="1">
            <a:off x="7169917" y="4218725"/>
            <a:ext cx="0" cy="271494"/>
          </a:xfrm>
          <a:prstGeom prst="straightConnector1">
            <a:avLst/>
          </a:prstGeom>
          <a:noFill/>
          <a:ln w="25400" cap="flat" cmpd="sng" algn="ctr">
            <a:solidFill>
              <a:srgbClr val="70AD47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69" name="矩形 168">
            <a:extLst>
              <a:ext uri="{FF2B5EF4-FFF2-40B4-BE49-F238E27FC236}">
                <a16:creationId xmlns:a16="http://schemas.microsoft.com/office/drawing/2014/main" id="{624EE3C0-1EE9-49DD-AB30-B6C84B10A870}"/>
              </a:ext>
            </a:extLst>
          </p:cNvPr>
          <p:cNvSpPr/>
          <p:nvPr/>
        </p:nvSpPr>
        <p:spPr>
          <a:xfrm>
            <a:off x="8006195" y="5829801"/>
            <a:ext cx="461666" cy="605813"/>
          </a:xfrm>
          <a:prstGeom prst="rect">
            <a:avLst/>
          </a:prstGeom>
          <a:gradFill rotWithShape="1">
            <a:gsLst>
              <a:gs pos="0">
                <a:srgbClr val="70AD47">
                  <a:lumMod val="110000"/>
                  <a:satMod val="105000"/>
                  <a:tint val="67000"/>
                </a:srgbClr>
              </a:gs>
              <a:gs pos="50000">
                <a:srgbClr val="70AD47">
                  <a:lumMod val="105000"/>
                  <a:satMod val="103000"/>
                  <a:tint val="73000"/>
                </a:srgbClr>
              </a:gs>
              <a:gs pos="100000">
                <a:srgbClr val="70AD47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70AD47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170" name="矩形 169">
            <a:extLst>
              <a:ext uri="{FF2B5EF4-FFF2-40B4-BE49-F238E27FC236}">
                <a16:creationId xmlns:a16="http://schemas.microsoft.com/office/drawing/2014/main" id="{EBFD409F-0FB1-4969-B1DD-C786A43EF7EC}"/>
              </a:ext>
            </a:extLst>
          </p:cNvPr>
          <p:cNvSpPr/>
          <p:nvPr/>
        </p:nvSpPr>
        <p:spPr>
          <a:xfrm>
            <a:off x="8085424" y="4751637"/>
            <a:ext cx="288000" cy="540000"/>
          </a:xfrm>
          <a:prstGeom prst="rect">
            <a:avLst/>
          </a:prstGeom>
          <a:gradFill rotWithShape="1">
            <a:gsLst>
              <a:gs pos="0">
                <a:srgbClr val="FFC000">
                  <a:lumMod val="110000"/>
                  <a:satMod val="105000"/>
                  <a:tint val="67000"/>
                </a:srgbClr>
              </a:gs>
              <a:gs pos="50000">
                <a:srgbClr val="FFC000">
                  <a:lumMod val="105000"/>
                  <a:satMod val="103000"/>
                  <a:tint val="73000"/>
                </a:srgbClr>
              </a:gs>
              <a:gs pos="100000">
                <a:srgbClr val="FFC000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FFC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1" name="文字方塊 143">
                <a:extLst>
                  <a:ext uri="{FF2B5EF4-FFF2-40B4-BE49-F238E27FC236}">
                    <a16:creationId xmlns:a16="http://schemas.microsoft.com/office/drawing/2014/main" id="{CDB5045F-D656-4550-8F42-320E4DFF8539}"/>
                  </a:ext>
                </a:extLst>
              </p:cNvPr>
              <p:cNvSpPr txBox="1"/>
              <p:nvPr/>
            </p:nvSpPr>
            <p:spPr>
              <a:xfrm>
                <a:off x="7903939" y="4799454"/>
                <a:ext cx="715161" cy="473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𝑗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171" name="文字方塊 143">
                <a:extLst>
                  <a:ext uri="{FF2B5EF4-FFF2-40B4-BE49-F238E27FC236}">
                    <a16:creationId xmlns:a16="http://schemas.microsoft.com/office/drawing/2014/main" id="{CDB5045F-D656-4550-8F42-320E4DFF85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3939" y="4799454"/>
                <a:ext cx="715161" cy="47359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2" name="直線單箭頭接點 144">
            <a:extLst>
              <a:ext uri="{FF2B5EF4-FFF2-40B4-BE49-F238E27FC236}">
                <a16:creationId xmlns:a16="http://schemas.microsoft.com/office/drawing/2014/main" id="{A8AFCAAF-10B3-4B78-9D58-560632F4C7E1}"/>
              </a:ext>
            </a:extLst>
          </p:cNvPr>
          <p:cNvCxnSpPr>
            <a:cxnSpLocks/>
          </p:cNvCxnSpPr>
          <p:nvPr/>
        </p:nvCxnSpPr>
        <p:spPr>
          <a:xfrm flipV="1">
            <a:off x="8238012" y="5295584"/>
            <a:ext cx="0" cy="508876"/>
          </a:xfrm>
          <a:prstGeom prst="straightConnector1">
            <a:avLst/>
          </a:prstGeom>
          <a:noFill/>
          <a:ln w="25400" cap="flat" cmpd="sng" algn="ctr">
            <a:solidFill>
              <a:srgbClr val="0000FF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73" name="直線單箭頭接點 145">
            <a:extLst>
              <a:ext uri="{FF2B5EF4-FFF2-40B4-BE49-F238E27FC236}">
                <a16:creationId xmlns:a16="http://schemas.microsoft.com/office/drawing/2014/main" id="{AFC4CAD1-3CC4-4B14-BB30-F9DDD953646F}"/>
              </a:ext>
            </a:extLst>
          </p:cNvPr>
          <p:cNvCxnSpPr>
            <a:cxnSpLocks/>
          </p:cNvCxnSpPr>
          <p:nvPr/>
        </p:nvCxnSpPr>
        <p:spPr>
          <a:xfrm>
            <a:off x="6791358" y="5577091"/>
            <a:ext cx="2768959" cy="0"/>
          </a:xfrm>
          <a:prstGeom prst="straightConnector1">
            <a:avLst/>
          </a:prstGeom>
          <a:noFill/>
          <a:ln w="25400" cap="flat" cmpd="sng" algn="ctr">
            <a:solidFill>
              <a:srgbClr val="0000FF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grpSp>
        <p:nvGrpSpPr>
          <p:cNvPr id="174" name="群組 146">
            <a:extLst>
              <a:ext uri="{FF2B5EF4-FFF2-40B4-BE49-F238E27FC236}">
                <a16:creationId xmlns:a16="http://schemas.microsoft.com/office/drawing/2014/main" id="{8323770B-696E-42E2-ACD3-663DBB3F91C6}"/>
              </a:ext>
            </a:extLst>
          </p:cNvPr>
          <p:cNvGrpSpPr/>
          <p:nvPr/>
        </p:nvGrpSpPr>
        <p:grpSpPr>
          <a:xfrm>
            <a:off x="9202737" y="4751637"/>
            <a:ext cx="715161" cy="813431"/>
            <a:chOff x="3154887" y="3748362"/>
            <a:chExt cx="715161" cy="813431"/>
          </a:xfrm>
        </p:grpSpPr>
        <p:sp>
          <p:nvSpPr>
            <p:cNvPr id="175" name="矩形 174">
              <a:extLst>
                <a:ext uri="{FF2B5EF4-FFF2-40B4-BE49-F238E27FC236}">
                  <a16:creationId xmlns:a16="http://schemas.microsoft.com/office/drawing/2014/main" id="{9B36872D-A4A6-45F8-8A67-C6C52DF3A85E}"/>
                </a:ext>
              </a:extLst>
            </p:cNvPr>
            <p:cNvSpPr/>
            <p:nvPr/>
          </p:nvSpPr>
          <p:spPr>
            <a:xfrm>
              <a:off x="3346646" y="3748362"/>
              <a:ext cx="288000" cy="540000"/>
            </a:xfrm>
            <a:prstGeom prst="rect">
              <a:avLst/>
            </a:prstGeom>
            <a:gradFill rotWithShape="1">
              <a:gsLst>
                <a:gs pos="0">
                  <a:srgbClr val="5B9BD5">
                    <a:lumMod val="110000"/>
                    <a:satMod val="105000"/>
                    <a:tint val="67000"/>
                  </a:srgbClr>
                </a:gs>
                <a:gs pos="50000">
                  <a:srgbClr val="5B9BD5">
                    <a:lumMod val="105000"/>
                    <a:satMod val="103000"/>
                    <a:tint val="73000"/>
                  </a:srgbClr>
                </a:gs>
                <a:gs pos="100000">
                  <a:srgbClr val="5B9BD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5B9BD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6" name="文字方塊 148">
                  <a:extLst>
                    <a:ext uri="{FF2B5EF4-FFF2-40B4-BE49-F238E27FC236}">
                      <a16:creationId xmlns:a16="http://schemas.microsoft.com/office/drawing/2014/main" id="{AAB99A89-8376-43D3-AE0C-D0ABD7C02F0C}"/>
                    </a:ext>
                  </a:extLst>
                </p:cNvPr>
                <p:cNvSpPr txBox="1"/>
                <p:nvPr/>
              </p:nvSpPr>
              <p:spPr>
                <a:xfrm>
                  <a:off x="3154887" y="3785905"/>
                  <a:ext cx="715161" cy="47359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149" name="文字方塊 148">
                  <a:extLst>
                    <a:ext uri="{FF2B5EF4-FFF2-40B4-BE49-F238E27FC236}">
                      <a16:creationId xmlns:a16="http://schemas.microsoft.com/office/drawing/2014/main" id="{AAB99A89-8376-43D3-AE0C-D0ABD7C02F0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54887" y="3785905"/>
                  <a:ext cx="715161" cy="473591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77" name="直線單箭頭接點 149">
              <a:extLst>
                <a:ext uri="{FF2B5EF4-FFF2-40B4-BE49-F238E27FC236}">
                  <a16:creationId xmlns:a16="http://schemas.microsoft.com/office/drawing/2014/main" id="{22B55BC7-1769-4A89-97BC-FF8D23C60F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90646" y="4290299"/>
              <a:ext cx="0" cy="271494"/>
            </a:xfrm>
            <a:prstGeom prst="straightConnector1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miter lim="800000"/>
              <a:tailEnd type="triangle"/>
            </a:ln>
            <a:effectLst/>
          </p:spPr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8" name="文字方塊 150">
                <a:extLst>
                  <a:ext uri="{FF2B5EF4-FFF2-40B4-BE49-F238E27FC236}">
                    <a16:creationId xmlns:a16="http://schemas.microsoft.com/office/drawing/2014/main" id="{1823B9F6-342A-4423-AD7F-AA9C79DCB9D4}"/>
                  </a:ext>
                </a:extLst>
              </p:cNvPr>
              <p:cNvSpPr txBox="1"/>
              <p:nvPr/>
            </p:nvSpPr>
            <p:spPr>
              <a:xfrm>
                <a:off x="7913720" y="5898205"/>
                <a:ext cx="715161" cy="473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𝑗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178" name="文字方塊 150">
                <a:extLst>
                  <a:ext uri="{FF2B5EF4-FFF2-40B4-BE49-F238E27FC236}">
                    <a16:creationId xmlns:a16="http://schemas.microsoft.com/office/drawing/2014/main" id="{1823B9F6-342A-4423-AD7F-AA9C79DCB9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3720" y="5898205"/>
                <a:ext cx="715161" cy="473591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9" name="群組 151">
            <a:extLst>
              <a:ext uri="{FF2B5EF4-FFF2-40B4-BE49-F238E27FC236}">
                <a16:creationId xmlns:a16="http://schemas.microsoft.com/office/drawing/2014/main" id="{1F5C46DB-D09F-4D1A-B9CA-3BF24D986FA3}"/>
              </a:ext>
            </a:extLst>
          </p:cNvPr>
          <p:cNvGrpSpPr/>
          <p:nvPr/>
        </p:nvGrpSpPr>
        <p:grpSpPr>
          <a:xfrm>
            <a:off x="6480503" y="4751637"/>
            <a:ext cx="715161" cy="813431"/>
            <a:chOff x="1299972" y="3748362"/>
            <a:chExt cx="715161" cy="813431"/>
          </a:xfrm>
        </p:grpSpPr>
        <p:grpSp>
          <p:nvGrpSpPr>
            <p:cNvPr id="180" name="群組 152">
              <a:extLst>
                <a:ext uri="{FF2B5EF4-FFF2-40B4-BE49-F238E27FC236}">
                  <a16:creationId xmlns:a16="http://schemas.microsoft.com/office/drawing/2014/main" id="{AE8154E4-D37E-4827-BE33-1ADFCE55FA94}"/>
                </a:ext>
              </a:extLst>
            </p:cNvPr>
            <p:cNvGrpSpPr/>
            <p:nvPr/>
          </p:nvGrpSpPr>
          <p:grpSpPr>
            <a:xfrm>
              <a:off x="1488062" y="3748362"/>
              <a:ext cx="288000" cy="813431"/>
              <a:chOff x="2212165" y="3748362"/>
              <a:chExt cx="288000" cy="813431"/>
            </a:xfrm>
          </p:grpSpPr>
          <p:sp>
            <p:nvSpPr>
              <p:cNvPr id="182" name="矩形 181">
                <a:extLst>
                  <a:ext uri="{FF2B5EF4-FFF2-40B4-BE49-F238E27FC236}">
                    <a16:creationId xmlns:a16="http://schemas.microsoft.com/office/drawing/2014/main" id="{A7FC94DC-4C30-4E55-B3BB-38B4D7421A06}"/>
                  </a:ext>
                </a:extLst>
              </p:cNvPr>
              <p:cNvSpPr/>
              <p:nvPr/>
            </p:nvSpPr>
            <p:spPr>
              <a:xfrm>
                <a:off x="2212165" y="3748362"/>
                <a:ext cx="288000" cy="540000"/>
              </a:xfrm>
              <a:prstGeom prst="rect">
                <a:avLst/>
              </a:prstGeom>
              <a:gradFill rotWithShape="1">
                <a:gsLst>
                  <a:gs pos="0">
                    <a:srgbClr val="ED7D31">
                      <a:lumMod val="110000"/>
                      <a:satMod val="105000"/>
                      <a:tint val="67000"/>
                    </a:srgbClr>
                  </a:gs>
                  <a:gs pos="50000">
                    <a:srgbClr val="ED7D31">
                      <a:lumMod val="105000"/>
                      <a:satMod val="103000"/>
                      <a:tint val="73000"/>
                    </a:srgbClr>
                  </a:gs>
                  <a:gs pos="100000">
                    <a:srgbClr val="ED7D31">
                      <a:lumMod val="105000"/>
                      <a:satMod val="109000"/>
                      <a:tint val="81000"/>
                    </a:srgbClr>
                  </a:gs>
                </a:gsLst>
                <a:lin ang="5400000" scaled="0"/>
              </a:gradFill>
              <a:ln w="6350" cap="flat" cmpd="sng" algn="ctr">
                <a:solidFill>
                  <a:srgbClr val="ED7D31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cs typeface="+mn-cs"/>
                </a:endParaRPr>
              </a:p>
            </p:txBody>
          </p:sp>
          <p:cxnSp>
            <p:nvCxnSpPr>
              <p:cNvPr id="183" name="直線單箭頭接點 155">
                <a:extLst>
                  <a:ext uri="{FF2B5EF4-FFF2-40B4-BE49-F238E27FC236}">
                    <a16:creationId xmlns:a16="http://schemas.microsoft.com/office/drawing/2014/main" id="{CFD41D93-EBE4-44E2-9AD0-D7EB7A6A957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44779" y="4290299"/>
                <a:ext cx="0" cy="271494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0000FF"/>
                </a:solidFill>
                <a:prstDash val="solid"/>
                <a:miter lim="800000"/>
                <a:tailEnd type="triangle"/>
              </a:ln>
              <a:effectLst/>
            </p:spPr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1" name="文字方塊 153">
                  <a:extLst>
                    <a:ext uri="{FF2B5EF4-FFF2-40B4-BE49-F238E27FC236}">
                      <a16:creationId xmlns:a16="http://schemas.microsoft.com/office/drawing/2014/main" id="{42B091D5-5DFD-4BCB-8E6D-ABD6C8609303}"/>
                    </a:ext>
                  </a:extLst>
                </p:cNvPr>
                <p:cNvSpPr txBox="1"/>
                <p:nvPr/>
              </p:nvSpPr>
              <p:spPr>
                <a:xfrm>
                  <a:off x="1299972" y="3796179"/>
                  <a:ext cx="715161" cy="47359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154" name="文字方塊 153">
                  <a:extLst>
                    <a:ext uri="{FF2B5EF4-FFF2-40B4-BE49-F238E27FC236}">
                      <a16:creationId xmlns:a16="http://schemas.microsoft.com/office/drawing/2014/main" id="{42B091D5-5DFD-4BCB-8E6D-ABD6C86093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99972" y="3796179"/>
                  <a:ext cx="715161" cy="473591"/>
                </a:xfrm>
                <a:prstGeom prst="rect">
                  <a:avLst/>
                </a:prstGeom>
                <a:blipFill>
                  <a:blip r:embed="rId15"/>
                  <a:stretch>
                    <a:fillRect b="-8974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84" name="矩形 183">
            <a:extLst>
              <a:ext uri="{FF2B5EF4-FFF2-40B4-BE49-F238E27FC236}">
                <a16:creationId xmlns:a16="http://schemas.microsoft.com/office/drawing/2014/main" id="{1BC277D8-1DB5-41E0-AADD-C26534F108A3}"/>
              </a:ext>
            </a:extLst>
          </p:cNvPr>
          <p:cNvSpPr/>
          <p:nvPr/>
        </p:nvSpPr>
        <p:spPr>
          <a:xfrm>
            <a:off x="6326550" y="3654881"/>
            <a:ext cx="288000" cy="540000"/>
          </a:xfrm>
          <a:prstGeom prst="rect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5" name="文字方塊 157">
                <a:extLst>
                  <a:ext uri="{FF2B5EF4-FFF2-40B4-BE49-F238E27FC236}">
                    <a16:creationId xmlns:a16="http://schemas.microsoft.com/office/drawing/2014/main" id="{DFD6171F-8E7D-4038-BC94-2C90BE25AE41}"/>
                  </a:ext>
                </a:extLst>
              </p:cNvPr>
              <p:cNvSpPr txBox="1"/>
              <p:nvPr/>
            </p:nvSpPr>
            <p:spPr>
              <a:xfrm>
                <a:off x="6942652" y="3190302"/>
                <a:ext cx="715161" cy="473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,2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185" name="文字方塊 157">
                <a:extLst>
                  <a:ext uri="{FF2B5EF4-FFF2-40B4-BE49-F238E27FC236}">
                    <a16:creationId xmlns:a16="http://schemas.microsoft.com/office/drawing/2014/main" id="{DFD6171F-8E7D-4038-BC94-2C90BE25AE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2652" y="3190302"/>
                <a:ext cx="715161" cy="473591"/>
              </a:xfrm>
              <a:prstGeom prst="rect">
                <a:avLst/>
              </a:prstGeom>
              <a:blipFill>
                <a:blip r:embed="rId16"/>
                <a:stretch>
                  <a:fillRect b="-102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6" name="矩形 185">
            <a:extLst>
              <a:ext uri="{FF2B5EF4-FFF2-40B4-BE49-F238E27FC236}">
                <a16:creationId xmlns:a16="http://schemas.microsoft.com/office/drawing/2014/main" id="{D894C578-DF7D-407A-9534-3E9D345E3EAC}"/>
              </a:ext>
            </a:extLst>
          </p:cNvPr>
          <p:cNvSpPr/>
          <p:nvPr/>
        </p:nvSpPr>
        <p:spPr>
          <a:xfrm>
            <a:off x="7046345" y="3639491"/>
            <a:ext cx="288000" cy="540000"/>
          </a:xfrm>
          <a:prstGeom prst="rect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7" name="文字方塊 159">
                <a:extLst>
                  <a:ext uri="{FF2B5EF4-FFF2-40B4-BE49-F238E27FC236}">
                    <a16:creationId xmlns:a16="http://schemas.microsoft.com/office/drawing/2014/main" id="{D4E6863D-4EC1-45B6-AE20-803112A8F46D}"/>
                  </a:ext>
                </a:extLst>
              </p:cNvPr>
              <p:cNvSpPr txBox="1"/>
              <p:nvPr/>
            </p:nvSpPr>
            <p:spPr>
              <a:xfrm>
                <a:off x="6203594" y="3180321"/>
                <a:ext cx="715161" cy="473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,1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187" name="文字方塊 159">
                <a:extLst>
                  <a:ext uri="{FF2B5EF4-FFF2-40B4-BE49-F238E27FC236}">
                    <a16:creationId xmlns:a16="http://schemas.microsoft.com/office/drawing/2014/main" id="{D4E6863D-4EC1-45B6-AE20-803112A8F4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3594" y="3180321"/>
                <a:ext cx="715161" cy="473591"/>
              </a:xfrm>
              <a:prstGeom prst="rect">
                <a:avLst/>
              </a:prstGeom>
              <a:blipFill>
                <a:blip r:embed="rId17"/>
                <a:stretch>
                  <a:fillRect b="-103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8" name="直線單箭頭接點 161">
            <a:extLst>
              <a:ext uri="{FF2B5EF4-FFF2-40B4-BE49-F238E27FC236}">
                <a16:creationId xmlns:a16="http://schemas.microsoft.com/office/drawing/2014/main" id="{E39BDB91-DBF6-4144-86B6-4D1801C28215}"/>
              </a:ext>
            </a:extLst>
          </p:cNvPr>
          <p:cNvCxnSpPr>
            <a:cxnSpLocks/>
          </p:cNvCxnSpPr>
          <p:nvPr/>
        </p:nvCxnSpPr>
        <p:spPr>
          <a:xfrm>
            <a:off x="7925769" y="4493296"/>
            <a:ext cx="697967" cy="0"/>
          </a:xfrm>
          <a:prstGeom prst="straightConnector1">
            <a:avLst/>
          </a:prstGeom>
          <a:noFill/>
          <a:ln w="25400" cap="flat" cmpd="sng" algn="ctr">
            <a:solidFill>
              <a:srgbClr val="70AD47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189" name="直線單箭頭接點 162">
            <a:extLst>
              <a:ext uri="{FF2B5EF4-FFF2-40B4-BE49-F238E27FC236}">
                <a16:creationId xmlns:a16="http://schemas.microsoft.com/office/drawing/2014/main" id="{5247A413-CB58-4A93-BF6C-C8077A5E86C4}"/>
              </a:ext>
            </a:extLst>
          </p:cNvPr>
          <p:cNvCxnSpPr>
            <a:cxnSpLocks/>
          </p:cNvCxnSpPr>
          <p:nvPr/>
        </p:nvCxnSpPr>
        <p:spPr>
          <a:xfrm flipV="1">
            <a:off x="7903941" y="4230509"/>
            <a:ext cx="0" cy="271494"/>
          </a:xfrm>
          <a:prstGeom prst="straightConnector1">
            <a:avLst/>
          </a:prstGeom>
          <a:noFill/>
          <a:ln w="25400" cap="flat" cmpd="sng" algn="ctr">
            <a:solidFill>
              <a:srgbClr val="70AD47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90" name="直線單箭頭接點 163">
            <a:extLst>
              <a:ext uri="{FF2B5EF4-FFF2-40B4-BE49-F238E27FC236}">
                <a16:creationId xmlns:a16="http://schemas.microsoft.com/office/drawing/2014/main" id="{A5A08BF7-F061-4887-8ABA-D5BE774D695B}"/>
              </a:ext>
            </a:extLst>
          </p:cNvPr>
          <p:cNvCxnSpPr>
            <a:cxnSpLocks/>
          </p:cNvCxnSpPr>
          <p:nvPr/>
        </p:nvCxnSpPr>
        <p:spPr>
          <a:xfrm flipV="1">
            <a:off x="8603308" y="4216613"/>
            <a:ext cx="0" cy="271494"/>
          </a:xfrm>
          <a:prstGeom prst="straightConnector1">
            <a:avLst/>
          </a:prstGeom>
          <a:noFill/>
          <a:ln w="25400" cap="flat" cmpd="sng" algn="ctr">
            <a:solidFill>
              <a:srgbClr val="70AD47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91" name="矩形 190">
            <a:extLst>
              <a:ext uri="{FF2B5EF4-FFF2-40B4-BE49-F238E27FC236}">
                <a16:creationId xmlns:a16="http://schemas.microsoft.com/office/drawing/2014/main" id="{D0427B6D-3431-4783-B2E1-72D686D626F9}"/>
              </a:ext>
            </a:extLst>
          </p:cNvPr>
          <p:cNvSpPr/>
          <p:nvPr/>
        </p:nvSpPr>
        <p:spPr>
          <a:xfrm>
            <a:off x="7759941" y="3652769"/>
            <a:ext cx="288000" cy="540000"/>
          </a:xfrm>
          <a:prstGeom prst="rect">
            <a:avLst/>
          </a:prstGeom>
          <a:gradFill rotWithShape="1">
            <a:gsLst>
              <a:gs pos="0">
                <a:srgbClr val="FFC000">
                  <a:lumMod val="110000"/>
                  <a:satMod val="105000"/>
                  <a:tint val="67000"/>
                </a:srgbClr>
              </a:gs>
              <a:gs pos="50000">
                <a:srgbClr val="FFC000">
                  <a:lumMod val="105000"/>
                  <a:satMod val="103000"/>
                  <a:tint val="73000"/>
                </a:srgbClr>
              </a:gs>
              <a:gs pos="100000">
                <a:srgbClr val="FFC000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FFC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2" name="文字方塊 165">
                <a:extLst>
                  <a:ext uri="{FF2B5EF4-FFF2-40B4-BE49-F238E27FC236}">
                    <a16:creationId xmlns:a16="http://schemas.microsoft.com/office/drawing/2014/main" id="{049B8D0A-1FBF-421E-BEFD-1197C26F1F48}"/>
                  </a:ext>
                </a:extLst>
              </p:cNvPr>
              <p:cNvSpPr txBox="1"/>
              <p:nvPr/>
            </p:nvSpPr>
            <p:spPr>
              <a:xfrm>
                <a:off x="8376043" y="3188190"/>
                <a:ext cx="715161" cy="473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,2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192" name="文字方塊 165">
                <a:extLst>
                  <a:ext uri="{FF2B5EF4-FFF2-40B4-BE49-F238E27FC236}">
                    <a16:creationId xmlns:a16="http://schemas.microsoft.com/office/drawing/2014/main" id="{049B8D0A-1FBF-421E-BEFD-1197C26F1F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6043" y="3188190"/>
                <a:ext cx="715161" cy="473591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3" name="矩形 192">
            <a:extLst>
              <a:ext uri="{FF2B5EF4-FFF2-40B4-BE49-F238E27FC236}">
                <a16:creationId xmlns:a16="http://schemas.microsoft.com/office/drawing/2014/main" id="{BCF914FA-1ED9-4BA6-90A3-519A5E75006E}"/>
              </a:ext>
            </a:extLst>
          </p:cNvPr>
          <p:cNvSpPr/>
          <p:nvPr/>
        </p:nvSpPr>
        <p:spPr>
          <a:xfrm>
            <a:off x="8479736" y="3637379"/>
            <a:ext cx="288000" cy="540000"/>
          </a:xfrm>
          <a:prstGeom prst="rect">
            <a:avLst/>
          </a:prstGeom>
          <a:gradFill rotWithShape="1">
            <a:gsLst>
              <a:gs pos="0">
                <a:srgbClr val="FFC000">
                  <a:lumMod val="110000"/>
                  <a:satMod val="105000"/>
                  <a:tint val="67000"/>
                </a:srgbClr>
              </a:gs>
              <a:gs pos="50000">
                <a:srgbClr val="FFC000">
                  <a:lumMod val="105000"/>
                  <a:satMod val="103000"/>
                  <a:tint val="73000"/>
                </a:srgbClr>
              </a:gs>
              <a:gs pos="100000">
                <a:srgbClr val="FFC000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FFC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4" name="文字方塊 167">
                <a:extLst>
                  <a:ext uri="{FF2B5EF4-FFF2-40B4-BE49-F238E27FC236}">
                    <a16:creationId xmlns:a16="http://schemas.microsoft.com/office/drawing/2014/main" id="{C3084C0B-494B-4A76-A8B4-A485FA58B444}"/>
                  </a:ext>
                </a:extLst>
              </p:cNvPr>
              <p:cNvSpPr txBox="1"/>
              <p:nvPr/>
            </p:nvSpPr>
            <p:spPr>
              <a:xfrm>
                <a:off x="7658263" y="3179504"/>
                <a:ext cx="715161" cy="473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,1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194" name="文字方塊 167">
                <a:extLst>
                  <a:ext uri="{FF2B5EF4-FFF2-40B4-BE49-F238E27FC236}">
                    <a16:creationId xmlns:a16="http://schemas.microsoft.com/office/drawing/2014/main" id="{C3084C0B-494B-4A76-A8B4-A485FA58B4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8263" y="3179504"/>
                <a:ext cx="715161" cy="473591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5" name="直線單箭頭接點 168">
            <a:extLst>
              <a:ext uri="{FF2B5EF4-FFF2-40B4-BE49-F238E27FC236}">
                <a16:creationId xmlns:a16="http://schemas.microsoft.com/office/drawing/2014/main" id="{18125834-BB27-4104-8BE8-742A89940A8B}"/>
              </a:ext>
            </a:extLst>
          </p:cNvPr>
          <p:cNvCxnSpPr>
            <a:cxnSpLocks/>
          </p:cNvCxnSpPr>
          <p:nvPr/>
        </p:nvCxnSpPr>
        <p:spPr>
          <a:xfrm>
            <a:off x="9219931" y="4490365"/>
            <a:ext cx="697967" cy="0"/>
          </a:xfrm>
          <a:prstGeom prst="straightConnector1">
            <a:avLst/>
          </a:prstGeom>
          <a:noFill/>
          <a:ln w="25400" cap="flat" cmpd="sng" algn="ctr">
            <a:solidFill>
              <a:srgbClr val="70AD47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196" name="直線單箭頭接點 169">
            <a:extLst>
              <a:ext uri="{FF2B5EF4-FFF2-40B4-BE49-F238E27FC236}">
                <a16:creationId xmlns:a16="http://schemas.microsoft.com/office/drawing/2014/main" id="{D73B6641-4B45-4FFA-AFEF-9B63389BEF6E}"/>
              </a:ext>
            </a:extLst>
          </p:cNvPr>
          <p:cNvCxnSpPr>
            <a:cxnSpLocks/>
          </p:cNvCxnSpPr>
          <p:nvPr/>
        </p:nvCxnSpPr>
        <p:spPr>
          <a:xfrm flipV="1">
            <a:off x="9198103" y="4227578"/>
            <a:ext cx="0" cy="271494"/>
          </a:xfrm>
          <a:prstGeom prst="straightConnector1">
            <a:avLst/>
          </a:prstGeom>
          <a:noFill/>
          <a:ln w="25400" cap="flat" cmpd="sng" algn="ctr">
            <a:solidFill>
              <a:srgbClr val="70AD47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97" name="直線單箭頭接點 170">
            <a:extLst>
              <a:ext uri="{FF2B5EF4-FFF2-40B4-BE49-F238E27FC236}">
                <a16:creationId xmlns:a16="http://schemas.microsoft.com/office/drawing/2014/main" id="{EC4A417B-89C4-4BB8-9006-F7BE8FB29823}"/>
              </a:ext>
            </a:extLst>
          </p:cNvPr>
          <p:cNvCxnSpPr>
            <a:cxnSpLocks/>
          </p:cNvCxnSpPr>
          <p:nvPr/>
        </p:nvCxnSpPr>
        <p:spPr>
          <a:xfrm flipV="1">
            <a:off x="9897470" y="4213682"/>
            <a:ext cx="0" cy="271494"/>
          </a:xfrm>
          <a:prstGeom prst="straightConnector1">
            <a:avLst/>
          </a:prstGeom>
          <a:noFill/>
          <a:ln w="25400" cap="flat" cmpd="sng" algn="ctr">
            <a:solidFill>
              <a:srgbClr val="70AD47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98" name="矩形 197">
            <a:extLst>
              <a:ext uri="{FF2B5EF4-FFF2-40B4-BE49-F238E27FC236}">
                <a16:creationId xmlns:a16="http://schemas.microsoft.com/office/drawing/2014/main" id="{AA0D07F5-F17A-4A33-8A87-6F438F59BAB2}"/>
              </a:ext>
            </a:extLst>
          </p:cNvPr>
          <p:cNvSpPr/>
          <p:nvPr/>
        </p:nvSpPr>
        <p:spPr>
          <a:xfrm>
            <a:off x="9054103" y="3649838"/>
            <a:ext cx="288000" cy="540000"/>
          </a:xfrm>
          <a:prstGeom prst="rect">
            <a:avLst/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9" name="文字方塊 172">
                <a:extLst>
                  <a:ext uri="{FF2B5EF4-FFF2-40B4-BE49-F238E27FC236}">
                    <a16:creationId xmlns:a16="http://schemas.microsoft.com/office/drawing/2014/main" id="{D50407BE-769C-4470-9EC6-A20901DDC8CA}"/>
                  </a:ext>
                </a:extLst>
              </p:cNvPr>
              <p:cNvSpPr txBox="1"/>
              <p:nvPr/>
            </p:nvSpPr>
            <p:spPr>
              <a:xfrm>
                <a:off x="9670205" y="3185259"/>
                <a:ext cx="715161" cy="473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,2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199" name="文字方塊 172">
                <a:extLst>
                  <a:ext uri="{FF2B5EF4-FFF2-40B4-BE49-F238E27FC236}">
                    <a16:creationId xmlns:a16="http://schemas.microsoft.com/office/drawing/2014/main" id="{D50407BE-769C-4470-9EC6-A20901DDC8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70205" y="3185259"/>
                <a:ext cx="715161" cy="473591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0" name="矩形 199">
            <a:extLst>
              <a:ext uri="{FF2B5EF4-FFF2-40B4-BE49-F238E27FC236}">
                <a16:creationId xmlns:a16="http://schemas.microsoft.com/office/drawing/2014/main" id="{66E2A0A3-9E7B-4E0C-B05F-DCFFCD7CBA43}"/>
              </a:ext>
            </a:extLst>
          </p:cNvPr>
          <p:cNvSpPr/>
          <p:nvPr/>
        </p:nvSpPr>
        <p:spPr>
          <a:xfrm>
            <a:off x="9773898" y="3634448"/>
            <a:ext cx="288000" cy="540000"/>
          </a:xfrm>
          <a:prstGeom prst="rect">
            <a:avLst/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1" name="文字方塊 174">
                <a:extLst>
                  <a:ext uri="{FF2B5EF4-FFF2-40B4-BE49-F238E27FC236}">
                    <a16:creationId xmlns:a16="http://schemas.microsoft.com/office/drawing/2014/main" id="{06B0F45E-DF7E-4906-A2A2-1DA5071307CE}"/>
                  </a:ext>
                </a:extLst>
              </p:cNvPr>
              <p:cNvSpPr txBox="1"/>
              <p:nvPr/>
            </p:nvSpPr>
            <p:spPr>
              <a:xfrm>
                <a:off x="9006890" y="3174310"/>
                <a:ext cx="715161" cy="473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,1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201" name="文字方塊 174">
                <a:extLst>
                  <a:ext uri="{FF2B5EF4-FFF2-40B4-BE49-F238E27FC236}">
                    <a16:creationId xmlns:a16="http://schemas.microsoft.com/office/drawing/2014/main" id="{06B0F45E-DF7E-4906-A2A2-1DA5071307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6890" y="3174310"/>
                <a:ext cx="715161" cy="473591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2" name="群組 175">
            <a:extLst>
              <a:ext uri="{FF2B5EF4-FFF2-40B4-BE49-F238E27FC236}">
                <a16:creationId xmlns:a16="http://schemas.microsoft.com/office/drawing/2014/main" id="{C80A486D-33A7-447C-BDDE-5A21BDDFECB6}"/>
              </a:ext>
            </a:extLst>
          </p:cNvPr>
          <p:cNvGrpSpPr/>
          <p:nvPr/>
        </p:nvGrpSpPr>
        <p:grpSpPr>
          <a:xfrm>
            <a:off x="5679905" y="532659"/>
            <a:ext cx="715161" cy="605813"/>
            <a:chOff x="635402" y="1337615"/>
            <a:chExt cx="715161" cy="605813"/>
          </a:xfrm>
        </p:grpSpPr>
        <p:sp>
          <p:nvSpPr>
            <p:cNvPr id="203" name="矩形 202">
              <a:extLst>
                <a:ext uri="{FF2B5EF4-FFF2-40B4-BE49-F238E27FC236}">
                  <a16:creationId xmlns:a16="http://schemas.microsoft.com/office/drawing/2014/main" id="{46973DD6-6DCC-40CC-91A0-61F94845BE07}"/>
                </a:ext>
              </a:extLst>
            </p:cNvPr>
            <p:cNvSpPr/>
            <p:nvPr/>
          </p:nvSpPr>
          <p:spPr>
            <a:xfrm>
              <a:off x="733189" y="1337615"/>
              <a:ext cx="461666" cy="605813"/>
            </a:xfrm>
            <a:prstGeom prst="rect">
              <a:avLst/>
            </a:prstGeom>
            <a:gradFill rotWithShape="1">
              <a:gsLst>
                <a:gs pos="0">
                  <a:srgbClr val="70AD47">
                    <a:lumMod val="110000"/>
                    <a:satMod val="105000"/>
                    <a:tint val="67000"/>
                  </a:srgbClr>
                </a:gs>
                <a:gs pos="50000">
                  <a:srgbClr val="70AD47">
                    <a:lumMod val="105000"/>
                    <a:satMod val="103000"/>
                    <a:tint val="73000"/>
                  </a:srgbClr>
                </a:gs>
                <a:gs pos="100000">
                  <a:srgbClr val="70AD47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70AD47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4" name="文字方塊 177">
                  <a:extLst>
                    <a:ext uri="{FF2B5EF4-FFF2-40B4-BE49-F238E27FC236}">
                      <a16:creationId xmlns:a16="http://schemas.microsoft.com/office/drawing/2014/main" id="{55279803-A406-401B-B21E-523EB4209FF1}"/>
                    </a:ext>
                  </a:extLst>
                </p:cNvPr>
                <p:cNvSpPr txBox="1"/>
                <p:nvPr/>
              </p:nvSpPr>
              <p:spPr>
                <a:xfrm>
                  <a:off x="635402" y="1417137"/>
                  <a:ext cx="715161" cy="47359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,1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178" name="文字方塊 177">
                  <a:extLst>
                    <a:ext uri="{FF2B5EF4-FFF2-40B4-BE49-F238E27FC236}">
                      <a16:creationId xmlns:a16="http://schemas.microsoft.com/office/drawing/2014/main" id="{55279803-A406-401B-B21E-523EB4209F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5402" y="1417137"/>
                  <a:ext cx="715161" cy="473591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05" name="直線單箭頭接點 95">
            <a:extLst>
              <a:ext uri="{FF2B5EF4-FFF2-40B4-BE49-F238E27FC236}">
                <a16:creationId xmlns:a16="http://schemas.microsoft.com/office/drawing/2014/main" id="{B84EF51E-785D-447E-9D58-92C9B25BA859}"/>
              </a:ext>
            </a:extLst>
          </p:cNvPr>
          <p:cNvCxnSpPr>
            <a:cxnSpLocks/>
            <a:endCxn id="207" idx="2"/>
          </p:cNvCxnSpPr>
          <p:nvPr/>
        </p:nvCxnSpPr>
        <p:spPr>
          <a:xfrm flipV="1">
            <a:off x="2870991" y="2260806"/>
            <a:ext cx="5667890" cy="97416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06" name="直線單箭頭接點 97">
            <a:extLst>
              <a:ext uri="{FF2B5EF4-FFF2-40B4-BE49-F238E27FC236}">
                <a16:creationId xmlns:a16="http://schemas.microsoft.com/office/drawing/2014/main" id="{0A5B9176-4CD5-4D36-A198-A357C4E766C1}"/>
              </a:ext>
            </a:extLst>
          </p:cNvPr>
          <p:cNvCxnSpPr>
            <a:cxnSpLocks/>
          </p:cNvCxnSpPr>
          <p:nvPr/>
        </p:nvCxnSpPr>
        <p:spPr>
          <a:xfrm flipV="1">
            <a:off x="8733603" y="2267930"/>
            <a:ext cx="1006162" cy="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207" name="橢圓 98">
            <a:extLst>
              <a:ext uri="{FF2B5EF4-FFF2-40B4-BE49-F238E27FC236}">
                <a16:creationId xmlns:a16="http://schemas.microsoft.com/office/drawing/2014/main" id="{F8FFDDD2-8D56-4BF5-93C5-8F9CEA3720B3}"/>
              </a:ext>
            </a:extLst>
          </p:cNvPr>
          <p:cNvSpPr/>
          <p:nvPr/>
        </p:nvSpPr>
        <p:spPr>
          <a:xfrm>
            <a:off x="8538881" y="2170806"/>
            <a:ext cx="180000" cy="180000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cxnSp>
        <p:nvCxnSpPr>
          <p:cNvPr id="208" name="直線單箭頭接點 100">
            <a:extLst>
              <a:ext uri="{FF2B5EF4-FFF2-40B4-BE49-F238E27FC236}">
                <a16:creationId xmlns:a16="http://schemas.microsoft.com/office/drawing/2014/main" id="{5930367C-EC7D-4770-B419-ABEF5B6D3096}"/>
              </a:ext>
            </a:extLst>
          </p:cNvPr>
          <p:cNvCxnSpPr>
            <a:cxnSpLocks/>
          </p:cNvCxnSpPr>
          <p:nvPr/>
        </p:nvCxnSpPr>
        <p:spPr>
          <a:xfrm flipV="1">
            <a:off x="8632355" y="2350806"/>
            <a:ext cx="0" cy="90000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grpSp>
        <p:nvGrpSpPr>
          <p:cNvPr id="209" name="群組 112">
            <a:extLst>
              <a:ext uri="{FF2B5EF4-FFF2-40B4-BE49-F238E27FC236}">
                <a16:creationId xmlns:a16="http://schemas.microsoft.com/office/drawing/2014/main" id="{7188C8DB-AA8B-49D9-95C5-68CD0CECAA7F}"/>
              </a:ext>
            </a:extLst>
          </p:cNvPr>
          <p:cNvGrpSpPr/>
          <p:nvPr/>
        </p:nvGrpSpPr>
        <p:grpSpPr>
          <a:xfrm>
            <a:off x="9763515" y="2116599"/>
            <a:ext cx="298383" cy="310013"/>
            <a:chOff x="-105878" y="1740168"/>
            <a:chExt cx="461666" cy="461665"/>
          </a:xfrm>
        </p:grpSpPr>
        <p:sp>
          <p:nvSpPr>
            <p:cNvPr id="210" name="矩形 209">
              <a:extLst>
                <a:ext uri="{FF2B5EF4-FFF2-40B4-BE49-F238E27FC236}">
                  <a16:creationId xmlns:a16="http://schemas.microsoft.com/office/drawing/2014/main" id="{A517E6BA-2450-42B2-A6E0-4E2913B2118C}"/>
                </a:ext>
              </a:extLst>
            </p:cNvPr>
            <p:cNvSpPr/>
            <p:nvPr/>
          </p:nvSpPr>
          <p:spPr>
            <a:xfrm>
              <a:off x="-105878" y="1740168"/>
              <a:ext cx="461666" cy="461665"/>
            </a:xfrm>
            <a:prstGeom prst="rect">
              <a:avLst/>
            </a:prstGeom>
            <a:gradFill rotWithShape="1">
              <a:gsLst>
                <a:gs pos="0">
                  <a:srgbClr val="A5A5A5">
                    <a:lumMod val="110000"/>
                    <a:satMod val="105000"/>
                    <a:tint val="67000"/>
                  </a:srgbClr>
                </a:gs>
                <a:gs pos="50000">
                  <a:srgbClr val="A5A5A5">
                    <a:lumMod val="105000"/>
                    <a:satMod val="103000"/>
                    <a:tint val="73000"/>
                  </a:srgbClr>
                </a:gs>
                <a:gs pos="100000">
                  <a:srgbClr val="A5A5A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p:grpSp>
          <p:nvGrpSpPr>
            <p:cNvPr id="211" name="群組 114">
              <a:extLst>
                <a:ext uri="{FF2B5EF4-FFF2-40B4-BE49-F238E27FC236}">
                  <a16:creationId xmlns:a16="http://schemas.microsoft.com/office/drawing/2014/main" id="{9CA1BEAD-99C8-4944-89E6-EBD26976FC31}"/>
                </a:ext>
              </a:extLst>
            </p:cNvPr>
            <p:cNvGrpSpPr/>
            <p:nvPr/>
          </p:nvGrpSpPr>
          <p:grpSpPr>
            <a:xfrm rot="21265833">
              <a:off x="-30571" y="1828628"/>
              <a:ext cx="317144" cy="302092"/>
              <a:chOff x="-43095" y="1828685"/>
              <a:chExt cx="317144" cy="302092"/>
            </a:xfrm>
          </p:grpSpPr>
          <p:cxnSp>
            <p:nvCxnSpPr>
              <p:cNvPr id="212" name="直線接點 115">
                <a:extLst>
                  <a:ext uri="{FF2B5EF4-FFF2-40B4-BE49-F238E27FC236}">
                    <a16:creationId xmlns:a16="http://schemas.microsoft.com/office/drawing/2014/main" id="{0816AA98-ADF5-449E-968B-CC18EB98A696}"/>
                  </a:ext>
                </a:extLst>
              </p:cNvPr>
              <p:cNvCxnSpPr>
                <a:cxnSpLocks/>
              </p:cNvCxnSpPr>
              <p:nvPr/>
            </p:nvCxnSpPr>
            <p:spPr>
              <a:xfrm rot="334167">
                <a:off x="-34638" y="1828685"/>
                <a:ext cx="308687" cy="302092"/>
              </a:xfrm>
              <a:prstGeom prst="line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213" name="直線接點 116">
                <a:extLst>
                  <a:ext uri="{FF2B5EF4-FFF2-40B4-BE49-F238E27FC236}">
                    <a16:creationId xmlns:a16="http://schemas.microsoft.com/office/drawing/2014/main" id="{DA916ABB-36C5-4D83-8A62-661C1281E0AF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-19251" y="1826698"/>
                <a:ext cx="265075" cy="312764"/>
              </a:xfrm>
              <a:prstGeom prst="line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</p:grpSp>
      </p:grpSp>
      <p:grpSp>
        <p:nvGrpSpPr>
          <p:cNvPr id="214" name="群組 101">
            <a:extLst>
              <a:ext uri="{FF2B5EF4-FFF2-40B4-BE49-F238E27FC236}">
                <a16:creationId xmlns:a16="http://schemas.microsoft.com/office/drawing/2014/main" id="{DDB94854-EA5E-4CBA-93DE-1752F7B0CD51}"/>
              </a:ext>
            </a:extLst>
          </p:cNvPr>
          <p:cNvGrpSpPr/>
          <p:nvPr/>
        </p:nvGrpSpPr>
        <p:grpSpPr>
          <a:xfrm>
            <a:off x="5679904" y="1198623"/>
            <a:ext cx="715161" cy="605813"/>
            <a:chOff x="635402" y="1337615"/>
            <a:chExt cx="715161" cy="605813"/>
          </a:xfrm>
        </p:grpSpPr>
        <p:sp>
          <p:nvSpPr>
            <p:cNvPr id="215" name="矩形 214">
              <a:extLst>
                <a:ext uri="{FF2B5EF4-FFF2-40B4-BE49-F238E27FC236}">
                  <a16:creationId xmlns:a16="http://schemas.microsoft.com/office/drawing/2014/main" id="{7878276E-BCBE-40E7-A80A-1B1DCC1FDE47}"/>
                </a:ext>
              </a:extLst>
            </p:cNvPr>
            <p:cNvSpPr/>
            <p:nvPr/>
          </p:nvSpPr>
          <p:spPr>
            <a:xfrm>
              <a:off x="733189" y="1337615"/>
              <a:ext cx="461666" cy="605813"/>
            </a:xfrm>
            <a:prstGeom prst="rect">
              <a:avLst/>
            </a:prstGeom>
            <a:gradFill rotWithShape="1">
              <a:gsLst>
                <a:gs pos="0">
                  <a:srgbClr val="70AD47">
                    <a:lumMod val="110000"/>
                    <a:satMod val="105000"/>
                    <a:tint val="67000"/>
                  </a:srgbClr>
                </a:gs>
                <a:gs pos="50000">
                  <a:srgbClr val="70AD47">
                    <a:lumMod val="105000"/>
                    <a:satMod val="103000"/>
                    <a:tint val="73000"/>
                  </a:srgbClr>
                </a:gs>
                <a:gs pos="100000">
                  <a:srgbClr val="70AD47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70AD47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6" name="文字方塊 103">
                  <a:extLst>
                    <a:ext uri="{FF2B5EF4-FFF2-40B4-BE49-F238E27FC236}">
                      <a16:creationId xmlns:a16="http://schemas.microsoft.com/office/drawing/2014/main" id="{249E86AA-C6CD-4D66-8DE7-F654F26234E8}"/>
                    </a:ext>
                  </a:extLst>
                </p:cNvPr>
                <p:cNvSpPr txBox="1"/>
                <p:nvPr/>
              </p:nvSpPr>
              <p:spPr>
                <a:xfrm>
                  <a:off x="635402" y="1417137"/>
                  <a:ext cx="715161" cy="47359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,2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104" name="文字方塊 103">
                  <a:extLst>
                    <a:ext uri="{FF2B5EF4-FFF2-40B4-BE49-F238E27FC236}">
                      <a16:creationId xmlns:a16="http://schemas.microsoft.com/office/drawing/2014/main" id="{249E86AA-C6CD-4D66-8DE7-F654F26234E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5402" y="1417137"/>
                  <a:ext cx="715161" cy="473591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17" name="直線單箭頭接點 117">
            <a:extLst>
              <a:ext uri="{FF2B5EF4-FFF2-40B4-BE49-F238E27FC236}">
                <a16:creationId xmlns:a16="http://schemas.microsoft.com/office/drawing/2014/main" id="{98807C0F-9002-41D4-B36F-7A7E29961CD1}"/>
              </a:ext>
            </a:extLst>
          </p:cNvPr>
          <p:cNvCxnSpPr>
            <a:cxnSpLocks/>
          </p:cNvCxnSpPr>
          <p:nvPr/>
        </p:nvCxnSpPr>
        <p:spPr>
          <a:xfrm flipV="1">
            <a:off x="9923434" y="2426612"/>
            <a:ext cx="0" cy="87261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18" name="直線單箭頭接點 118">
            <a:extLst>
              <a:ext uri="{FF2B5EF4-FFF2-40B4-BE49-F238E27FC236}">
                <a16:creationId xmlns:a16="http://schemas.microsoft.com/office/drawing/2014/main" id="{04BF7C7C-7B19-4513-8CA1-4AFBE66A7D43}"/>
              </a:ext>
            </a:extLst>
          </p:cNvPr>
          <p:cNvCxnSpPr>
            <a:cxnSpLocks/>
          </p:cNvCxnSpPr>
          <p:nvPr/>
        </p:nvCxnSpPr>
        <p:spPr>
          <a:xfrm flipH="1" flipV="1">
            <a:off x="9912706" y="1514940"/>
            <a:ext cx="0" cy="556293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219" name="直線單箭頭接點 119">
            <a:extLst>
              <a:ext uri="{FF2B5EF4-FFF2-40B4-BE49-F238E27FC236}">
                <a16:creationId xmlns:a16="http://schemas.microsoft.com/office/drawing/2014/main" id="{CE831CA5-AAEF-4505-9E47-26E1DC75F040}"/>
              </a:ext>
            </a:extLst>
          </p:cNvPr>
          <p:cNvCxnSpPr>
            <a:cxnSpLocks/>
          </p:cNvCxnSpPr>
          <p:nvPr/>
        </p:nvCxnSpPr>
        <p:spPr>
          <a:xfrm flipH="1" flipV="1">
            <a:off x="6282445" y="1501529"/>
            <a:ext cx="3630261" cy="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grpSp>
        <p:nvGrpSpPr>
          <p:cNvPr id="220" name="群組 120">
            <a:extLst>
              <a:ext uri="{FF2B5EF4-FFF2-40B4-BE49-F238E27FC236}">
                <a16:creationId xmlns:a16="http://schemas.microsoft.com/office/drawing/2014/main" id="{81FA5E1B-A2C3-4F0A-B5C6-8B2418D1C52A}"/>
              </a:ext>
            </a:extLst>
          </p:cNvPr>
          <p:cNvGrpSpPr/>
          <p:nvPr/>
        </p:nvGrpSpPr>
        <p:grpSpPr>
          <a:xfrm>
            <a:off x="5449352" y="2112923"/>
            <a:ext cx="298383" cy="310013"/>
            <a:chOff x="-105878" y="1740168"/>
            <a:chExt cx="461666" cy="461665"/>
          </a:xfrm>
        </p:grpSpPr>
        <p:sp>
          <p:nvSpPr>
            <p:cNvPr id="221" name="矩形 220">
              <a:extLst>
                <a:ext uri="{FF2B5EF4-FFF2-40B4-BE49-F238E27FC236}">
                  <a16:creationId xmlns:a16="http://schemas.microsoft.com/office/drawing/2014/main" id="{568F52B1-96C8-4C34-913E-25417A457580}"/>
                </a:ext>
              </a:extLst>
            </p:cNvPr>
            <p:cNvSpPr/>
            <p:nvPr/>
          </p:nvSpPr>
          <p:spPr>
            <a:xfrm>
              <a:off x="-105878" y="1740168"/>
              <a:ext cx="461666" cy="461665"/>
            </a:xfrm>
            <a:prstGeom prst="rect">
              <a:avLst/>
            </a:prstGeom>
            <a:gradFill rotWithShape="1">
              <a:gsLst>
                <a:gs pos="0">
                  <a:srgbClr val="A5A5A5">
                    <a:lumMod val="110000"/>
                    <a:satMod val="105000"/>
                    <a:tint val="67000"/>
                  </a:srgbClr>
                </a:gs>
                <a:gs pos="50000">
                  <a:srgbClr val="A5A5A5">
                    <a:lumMod val="105000"/>
                    <a:satMod val="103000"/>
                    <a:tint val="73000"/>
                  </a:srgbClr>
                </a:gs>
                <a:gs pos="100000">
                  <a:srgbClr val="A5A5A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p:grpSp>
          <p:nvGrpSpPr>
            <p:cNvPr id="222" name="群組 122">
              <a:extLst>
                <a:ext uri="{FF2B5EF4-FFF2-40B4-BE49-F238E27FC236}">
                  <a16:creationId xmlns:a16="http://schemas.microsoft.com/office/drawing/2014/main" id="{9B848EC9-3D83-4D3E-A782-0AB2B1FB5507}"/>
                </a:ext>
              </a:extLst>
            </p:cNvPr>
            <p:cNvGrpSpPr/>
            <p:nvPr/>
          </p:nvGrpSpPr>
          <p:grpSpPr>
            <a:xfrm rot="21265833">
              <a:off x="-30571" y="1828628"/>
              <a:ext cx="317144" cy="302092"/>
              <a:chOff x="-43095" y="1828685"/>
              <a:chExt cx="317144" cy="302092"/>
            </a:xfrm>
          </p:grpSpPr>
          <p:cxnSp>
            <p:nvCxnSpPr>
              <p:cNvPr id="223" name="直線接點 123">
                <a:extLst>
                  <a:ext uri="{FF2B5EF4-FFF2-40B4-BE49-F238E27FC236}">
                    <a16:creationId xmlns:a16="http://schemas.microsoft.com/office/drawing/2014/main" id="{34539F8C-9817-48B8-99E7-F4E5DA459D52}"/>
                  </a:ext>
                </a:extLst>
              </p:cNvPr>
              <p:cNvCxnSpPr>
                <a:cxnSpLocks/>
              </p:cNvCxnSpPr>
              <p:nvPr/>
            </p:nvCxnSpPr>
            <p:spPr>
              <a:xfrm rot="334167">
                <a:off x="-34638" y="1828685"/>
                <a:ext cx="308687" cy="302092"/>
              </a:xfrm>
              <a:prstGeom prst="line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224" name="直線接點 124">
                <a:extLst>
                  <a:ext uri="{FF2B5EF4-FFF2-40B4-BE49-F238E27FC236}">
                    <a16:creationId xmlns:a16="http://schemas.microsoft.com/office/drawing/2014/main" id="{24498099-D0B1-440B-A602-44FA9A01FA89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-19251" y="1826698"/>
                <a:ext cx="265075" cy="312764"/>
              </a:xfrm>
              <a:prstGeom prst="line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</p:grpSp>
      </p:grpSp>
      <p:sp>
        <p:nvSpPr>
          <p:cNvPr id="225" name="橢圓 125">
            <a:extLst>
              <a:ext uri="{FF2B5EF4-FFF2-40B4-BE49-F238E27FC236}">
                <a16:creationId xmlns:a16="http://schemas.microsoft.com/office/drawing/2014/main" id="{A4ACC9F5-3D5C-4176-95D5-A09FE93D9D84}"/>
              </a:ext>
            </a:extLst>
          </p:cNvPr>
          <p:cNvSpPr/>
          <p:nvPr/>
        </p:nvSpPr>
        <p:spPr>
          <a:xfrm>
            <a:off x="4226229" y="2168582"/>
            <a:ext cx="180000" cy="180000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cxnSp>
        <p:nvCxnSpPr>
          <p:cNvPr id="226" name="直線單箭頭接點 126">
            <a:extLst>
              <a:ext uri="{FF2B5EF4-FFF2-40B4-BE49-F238E27FC236}">
                <a16:creationId xmlns:a16="http://schemas.microsoft.com/office/drawing/2014/main" id="{352F2CC4-FB6B-4368-AA84-20361C297069}"/>
              </a:ext>
            </a:extLst>
          </p:cNvPr>
          <p:cNvCxnSpPr>
            <a:cxnSpLocks/>
            <a:endCxn id="225" idx="3"/>
          </p:cNvCxnSpPr>
          <p:nvPr/>
        </p:nvCxnSpPr>
        <p:spPr>
          <a:xfrm flipV="1">
            <a:off x="2876310" y="2322222"/>
            <a:ext cx="1376279" cy="868516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27" name="直線單箭頭接點 130">
            <a:extLst>
              <a:ext uri="{FF2B5EF4-FFF2-40B4-BE49-F238E27FC236}">
                <a16:creationId xmlns:a16="http://schemas.microsoft.com/office/drawing/2014/main" id="{92440216-0A7D-402A-B31F-A26B1484FF90}"/>
              </a:ext>
            </a:extLst>
          </p:cNvPr>
          <p:cNvCxnSpPr>
            <a:cxnSpLocks/>
          </p:cNvCxnSpPr>
          <p:nvPr/>
        </p:nvCxnSpPr>
        <p:spPr>
          <a:xfrm flipH="1" flipV="1">
            <a:off x="4328104" y="2365276"/>
            <a:ext cx="0" cy="87106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28" name="直線單箭頭接點 133">
            <a:extLst>
              <a:ext uri="{FF2B5EF4-FFF2-40B4-BE49-F238E27FC236}">
                <a16:creationId xmlns:a16="http://schemas.microsoft.com/office/drawing/2014/main" id="{49A94B28-D0FA-4E1E-B755-A661C56891F0}"/>
              </a:ext>
            </a:extLst>
          </p:cNvPr>
          <p:cNvCxnSpPr>
            <a:cxnSpLocks/>
          </p:cNvCxnSpPr>
          <p:nvPr/>
        </p:nvCxnSpPr>
        <p:spPr>
          <a:xfrm flipV="1">
            <a:off x="4443190" y="2253916"/>
            <a:ext cx="1006162" cy="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29" name="直線單箭頭接點 134">
            <a:extLst>
              <a:ext uri="{FF2B5EF4-FFF2-40B4-BE49-F238E27FC236}">
                <a16:creationId xmlns:a16="http://schemas.microsoft.com/office/drawing/2014/main" id="{867D178D-C84B-4DCE-ACFE-EC4B92BC9B53}"/>
              </a:ext>
            </a:extLst>
          </p:cNvPr>
          <p:cNvCxnSpPr>
            <a:cxnSpLocks/>
          </p:cNvCxnSpPr>
          <p:nvPr/>
        </p:nvCxnSpPr>
        <p:spPr>
          <a:xfrm flipV="1">
            <a:off x="5604191" y="2399600"/>
            <a:ext cx="0" cy="87261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30" name="直線單箭頭接點 160">
            <a:extLst>
              <a:ext uri="{FF2B5EF4-FFF2-40B4-BE49-F238E27FC236}">
                <a16:creationId xmlns:a16="http://schemas.microsoft.com/office/drawing/2014/main" id="{BE7EED1B-24B5-4D6C-B0E2-0C883BB62CEA}"/>
              </a:ext>
            </a:extLst>
          </p:cNvPr>
          <p:cNvCxnSpPr>
            <a:cxnSpLocks/>
          </p:cNvCxnSpPr>
          <p:nvPr/>
        </p:nvCxnSpPr>
        <p:spPr>
          <a:xfrm flipH="1" flipV="1">
            <a:off x="5601866" y="1501529"/>
            <a:ext cx="0" cy="611395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231" name="直線單箭頭接點 178">
            <a:extLst>
              <a:ext uri="{FF2B5EF4-FFF2-40B4-BE49-F238E27FC236}">
                <a16:creationId xmlns:a16="http://schemas.microsoft.com/office/drawing/2014/main" id="{FB229E63-F052-4878-B387-3F45DCC1BEED}"/>
              </a:ext>
            </a:extLst>
          </p:cNvPr>
          <p:cNvCxnSpPr>
            <a:cxnSpLocks/>
          </p:cNvCxnSpPr>
          <p:nvPr/>
        </p:nvCxnSpPr>
        <p:spPr>
          <a:xfrm>
            <a:off x="5578116" y="1514940"/>
            <a:ext cx="199575" cy="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2" name="文字方塊 179">
                <a:extLst>
                  <a:ext uri="{FF2B5EF4-FFF2-40B4-BE49-F238E27FC236}">
                    <a16:creationId xmlns:a16="http://schemas.microsoft.com/office/drawing/2014/main" id="{DD50E574-B1AC-44CA-8149-0E8A8AD12849}"/>
                  </a:ext>
                </a:extLst>
              </p:cNvPr>
              <p:cNvSpPr txBox="1"/>
              <p:nvPr/>
            </p:nvSpPr>
            <p:spPr>
              <a:xfrm>
                <a:off x="1728467" y="5861020"/>
                <a:ext cx="1487074" cy="3812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  <m:r>
                        <a:rPr kumimoji="0" lang="en-US" altLang="zh-TW" sz="24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𝑞</m:t>
                          </m:r>
                        </m:sup>
                      </m:sSup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232" name="文字方塊 179">
                <a:extLst>
                  <a:ext uri="{FF2B5EF4-FFF2-40B4-BE49-F238E27FC236}">
                    <a16:creationId xmlns:a16="http://schemas.microsoft.com/office/drawing/2014/main" id="{DD50E574-B1AC-44CA-8149-0E8A8AD128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8467" y="5861020"/>
                <a:ext cx="1487074" cy="381258"/>
              </a:xfrm>
              <a:prstGeom prst="rect">
                <a:avLst/>
              </a:prstGeom>
              <a:blipFill>
                <a:blip r:embed="rId24"/>
                <a:stretch>
                  <a:fillRect l="-4527" r="-2058" b="-2381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3" name="文字方塊 180">
                <a:extLst>
                  <a:ext uri="{FF2B5EF4-FFF2-40B4-BE49-F238E27FC236}">
                    <a16:creationId xmlns:a16="http://schemas.microsoft.com/office/drawing/2014/main" id="{20A7F60D-CC9C-4DB7-9060-4E26FC8FE814}"/>
                  </a:ext>
                </a:extLst>
              </p:cNvPr>
              <p:cNvSpPr txBox="1"/>
              <p:nvPr/>
            </p:nvSpPr>
            <p:spPr>
              <a:xfrm>
                <a:off x="1738178" y="678596"/>
                <a:ext cx="1833835" cy="3812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,1</m:t>
                          </m:r>
                        </m:sup>
                      </m:sSup>
                      <m:r>
                        <a:rPr kumimoji="0" lang="en-US" altLang="zh-TW" sz="24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,1</m:t>
                          </m:r>
                        </m:sup>
                      </m:sSup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233" name="文字方塊 180">
                <a:extLst>
                  <a:ext uri="{FF2B5EF4-FFF2-40B4-BE49-F238E27FC236}">
                    <a16:creationId xmlns:a16="http://schemas.microsoft.com/office/drawing/2014/main" id="{20A7F60D-CC9C-4DB7-9060-4E26FC8FE8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8178" y="678596"/>
                <a:ext cx="1833835" cy="381258"/>
              </a:xfrm>
              <a:prstGeom prst="rect">
                <a:avLst/>
              </a:prstGeom>
              <a:blipFill>
                <a:blip r:embed="rId25"/>
                <a:stretch>
                  <a:fillRect l="-3654" r="-997" b="-2381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4" name="文字方塊 181">
                <a:extLst>
                  <a:ext uri="{FF2B5EF4-FFF2-40B4-BE49-F238E27FC236}">
                    <a16:creationId xmlns:a16="http://schemas.microsoft.com/office/drawing/2014/main" id="{1E087325-E0CC-4FA1-B331-05F40467767B}"/>
                  </a:ext>
                </a:extLst>
              </p:cNvPr>
              <p:cNvSpPr txBox="1"/>
              <p:nvPr/>
            </p:nvSpPr>
            <p:spPr>
              <a:xfrm>
                <a:off x="1728467" y="1166681"/>
                <a:ext cx="1833835" cy="3812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,2</m:t>
                          </m:r>
                        </m:sup>
                      </m:sSup>
                      <m:r>
                        <a:rPr kumimoji="0" lang="en-US" altLang="zh-TW" sz="24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,2</m:t>
                          </m:r>
                        </m:sup>
                      </m:sSup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234" name="文字方塊 181">
                <a:extLst>
                  <a:ext uri="{FF2B5EF4-FFF2-40B4-BE49-F238E27FC236}">
                    <a16:creationId xmlns:a16="http://schemas.microsoft.com/office/drawing/2014/main" id="{1E087325-E0CC-4FA1-B331-05F4046776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8467" y="1166681"/>
                <a:ext cx="1833835" cy="381258"/>
              </a:xfrm>
              <a:prstGeom prst="rect">
                <a:avLst/>
              </a:prstGeom>
              <a:blipFill>
                <a:blip r:embed="rId26"/>
                <a:stretch>
                  <a:fillRect l="-3667" r="-1333" b="-2381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76045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7" grpId="0" animBg="1"/>
      <p:bldP spid="22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1522075" cy="648335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0" y="372533"/>
            <a:ext cx="364067" cy="343040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标题 1"/>
          <p:cNvSpPr txBox="1">
            <a:spLocks/>
          </p:cNvSpPr>
          <p:nvPr/>
        </p:nvSpPr>
        <p:spPr>
          <a:xfrm>
            <a:off x="499534" y="127553"/>
            <a:ext cx="9558866" cy="579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ts val="5500"/>
              </a:lnSpc>
            </a:pPr>
            <a:r>
              <a:rPr kumimoji="1" lang="en-US" altLang="zh-CN" sz="280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6.Transformer——Multi-head </a:t>
            </a:r>
            <a:r>
              <a:rPr kumimoji="1" lang="en-US" altLang="zh-CN" sz="2800" smtClean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Self-attention</a:t>
            </a:r>
            <a:endParaRPr kumimoji="1" lang="en-US" altLang="zh-CN" sz="2800">
              <a:solidFill>
                <a:srgbClr val="FF66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" name="直線單箭頭接點 80">
            <a:extLst>
              <a:ext uri="{FF2B5EF4-FFF2-40B4-BE49-F238E27FC236}">
                <a16:creationId xmlns:a16="http://schemas.microsoft.com/office/drawing/2014/main" id="{FEBAF7FA-9A52-43FE-A44E-924758A67A0E}"/>
              </a:ext>
            </a:extLst>
          </p:cNvPr>
          <p:cNvCxnSpPr>
            <a:cxnSpLocks/>
          </p:cNvCxnSpPr>
          <p:nvPr/>
        </p:nvCxnSpPr>
        <p:spPr>
          <a:xfrm flipV="1">
            <a:off x="3605315" y="4447962"/>
            <a:ext cx="0" cy="508876"/>
          </a:xfrm>
          <a:prstGeom prst="straightConnector1">
            <a:avLst/>
          </a:prstGeom>
          <a:noFill/>
          <a:ln w="25400" cap="flat" cmpd="sng" algn="ctr">
            <a:solidFill>
              <a:srgbClr val="70AD47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9" name="直線單箭頭接點 88">
            <a:extLst>
              <a:ext uri="{FF2B5EF4-FFF2-40B4-BE49-F238E27FC236}">
                <a16:creationId xmlns:a16="http://schemas.microsoft.com/office/drawing/2014/main" id="{BC1ADA4C-3EDE-4EF5-9E58-BE8A9FEEB2B5}"/>
              </a:ext>
            </a:extLst>
          </p:cNvPr>
          <p:cNvCxnSpPr>
            <a:cxnSpLocks/>
          </p:cNvCxnSpPr>
          <p:nvPr/>
        </p:nvCxnSpPr>
        <p:spPr>
          <a:xfrm flipV="1">
            <a:off x="4899477" y="4445031"/>
            <a:ext cx="0" cy="508876"/>
          </a:xfrm>
          <a:prstGeom prst="straightConnector1">
            <a:avLst/>
          </a:prstGeom>
          <a:noFill/>
          <a:ln w="25400" cap="flat" cmpd="sng" algn="ctr">
            <a:solidFill>
              <a:srgbClr val="70AD47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10" name="直線單箭頭接點 43">
            <a:extLst>
              <a:ext uri="{FF2B5EF4-FFF2-40B4-BE49-F238E27FC236}">
                <a16:creationId xmlns:a16="http://schemas.microsoft.com/office/drawing/2014/main" id="{1D62AE9B-0F12-48B0-98F3-131EC32264A4}"/>
              </a:ext>
            </a:extLst>
          </p:cNvPr>
          <p:cNvCxnSpPr>
            <a:cxnSpLocks/>
          </p:cNvCxnSpPr>
          <p:nvPr/>
        </p:nvCxnSpPr>
        <p:spPr>
          <a:xfrm>
            <a:off x="1851936" y="4455263"/>
            <a:ext cx="697967" cy="0"/>
          </a:xfrm>
          <a:prstGeom prst="straightConnector1">
            <a:avLst/>
          </a:prstGeom>
          <a:noFill/>
          <a:ln w="25400" cap="flat" cmpd="sng" algn="ctr">
            <a:solidFill>
              <a:srgbClr val="70AD47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11" name="直線單箭頭接點 44">
            <a:extLst>
              <a:ext uri="{FF2B5EF4-FFF2-40B4-BE49-F238E27FC236}">
                <a16:creationId xmlns:a16="http://schemas.microsoft.com/office/drawing/2014/main" id="{2F49220C-299E-486B-9728-F63BD0E8FDF9}"/>
              </a:ext>
            </a:extLst>
          </p:cNvPr>
          <p:cNvCxnSpPr>
            <a:cxnSpLocks/>
          </p:cNvCxnSpPr>
          <p:nvPr/>
        </p:nvCxnSpPr>
        <p:spPr>
          <a:xfrm flipV="1">
            <a:off x="2171924" y="4450074"/>
            <a:ext cx="0" cy="508876"/>
          </a:xfrm>
          <a:prstGeom prst="straightConnector1">
            <a:avLst/>
          </a:prstGeom>
          <a:noFill/>
          <a:ln w="25400" cap="flat" cmpd="sng" algn="ctr">
            <a:solidFill>
              <a:srgbClr val="70AD47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12" name="直線單箭頭接點 46">
            <a:extLst>
              <a:ext uri="{FF2B5EF4-FFF2-40B4-BE49-F238E27FC236}">
                <a16:creationId xmlns:a16="http://schemas.microsoft.com/office/drawing/2014/main" id="{CDF0E9D5-BFB6-430B-B7A6-CC1ED6A3BED7}"/>
              </a:ext>
            </a:extLst>
          </p:cNvPr>
          <p:cNvCxnSpPr>
            <a:cxnSpLocks/>
          </p:cNvCxnSpPr>
          <p:nvPr/>
        </p:nvCxnSpPr>
        <p:spPr>
          <a:xfrm flipV="1">
            <a:off x="1830108" y="4192476"/>
            <a:ext cx="0" cy="271494"/>
          </a:xfrm>
          <a:prstGeom prst="straightConnector1">
            <a:avLst/>
          </a:prstGeom>
          <a:noFill/>
          <a:ln w="25400" cap="flat" cmpd="sng" algn="ctr">
            <a:solidFill>
              <a:srgbClr val="70AD47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3" name="直線單箭頭接點 47">
            <a:extLst>
              <a:ext uri="{FF2B5EF4-FFF2-40B4-BE49-F238E27FC236}">
                <a16:creationId xmlns:a16="http://schemas.microsoft.com/office/drawing/2014/main" id="{64B57A16-7180-4774-8BF8-E837319C8538}"/>
              </a:ext>
            </a:extLst>
          </p:cNvPr>
          <p:cNvCxnSpPr>
            <a:cxnSpLocks/>
          </p:cNvCxnSpPr>
          <p:nvPr/>
        </p:nvCxnSpPr>
        <p:spPr>
          <a:xfrm flipV="1">
            <a:off x="2529475" y="4178580"/>
            <a:ext cx="0" cy="271494"/>
          </a:xfrm>
          <a:prstGeom prst="straightConnector1">
            <a:avLst/>
          </a:prstGeom>
          <a:noFill/>
          <a:ln w="25400" cap="flat" cmpd="sng" algn="ctr">
            <a:solidFill>
              <a:srgbClr val="70AD47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5" name="矩形 14">
            <a:extLst>
              <a:ext uri="{FF2B5EF4-FFF2-40B4-BE49-F238E27FC236}">
                <a16:creationId xmlns:a16="http://schemas.microsoft.com/office/drawing/2014/main" id="{5ACEA257-6C41-43FC-BE26-00A9F07663A6}"/>
              </a:ext>
            </a:extLst>
          </p:cNvPr>
          <p:cNvSpPr/>
          <p:nvPr/>
        </p:nvSpPr>
        <p:spPr>
          <a:xfrm>
            <a:off x="3365753" y="5789656"/>
            <a:ext cx="461666" cy="605813"/>
          </a:xfrm>
          <a:prstGeom prst="rect">
            <a:avLst/>
          </a:prstGeom>
          <a:gradFill rotWithShape="1">
            <a:gsLst>
              <a:gs pos="0">
                <a:srgbClr val="70AD47">
                  <a:lumMod val="110000"/>
                  <a:satMod val="105000"/>
                  <a:tint val="67000"/>
                </a:srgbClr>
              </a:gs>
              <a:gs pos="50000">
                <a:srgbClr val="70AD47">
                  <a:lumMod val="105000"/>
                  <a:satMod val="103000"/>
                  <a:tint val="73000"/>
                </a:srgbClr>
              </a:gs>
              <a:gs pos="100000">
                <a:srgbClr val="70AD47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70AD47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6E285AF8-2060-448A-8624-6BBF6F1FF398}"/>
              </a:ext>
            </a:extLst>
          </p:cNvPr>
          <p:cNvSpPr/>
          <p:nvPr/>
        </p:nvSpPr>
        <p:spPr>
          <a:xfrm>
            <a:off x="3444982" y="4711492"/>
            <a:ext cx="288000" cy="540000"/>
          </a:xfrm>
          <a:prstGeom prst="rect">
            <a:avLst/>
          </a:prstGeom>
          <a:gradFill rotWithShape="1">
            <a:gsLst>
              <a:gs pos="0">
                <a:srgbClr val="FFC000">
                  <a:lumMod val="110000"/>
                  <a:satMod val="105000"/>
                  <a:tint val="67000"/>
                </a:srgbClr>
              </a:gs>
              <a:gs pos="50000">
                <a:srgbClr val="FFC000">
                  <a:lumMod val="105000"/>
                  <a:satMod val="103000"/>
                  <a:tint val="73000"/>
                </a:srgbClr>
              </a:gs>
              <a:gs pos="100000">
                <a:srgbClr val="FFC000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FFC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3">
                <a:extLst>
                  <a:ext uri="{FF2B5EF4-FFF2-40B4-BE49-F238E27FC236}">
                    <a16:creationId xmlns:a16="http://schemas.microsoft.com/office/drawing/2014/main" id="{EF611EDB-4EE7-4247-AF5E-DF99E98128FF}"/>
                  </a:ext>
                </a:extLst>
              </p:cNvPr>
              <p:cNvSpPr txBox="1"/>
              <p:nvPr/>
            </p:nvSpPr>
            <p:spPr>
              <a:xfrm>
                <a:off x="3263497" y="4759309"/>
                <a:ext cx="715161" cy="473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17" name="文字方塊 13">
                <a:extLst>
                  <a:ext uri="{FF2B5EF4-FFF2-40B4-BE49-F238E27FC236}">
                    <a16:creationId xmlns:a16="http://schemas.microsoft.com/office/drawing/2014/main" id="{EF611EDB-4EE7-4247-AF5E-DF99E98128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3497" y="4759309"/>
                <a:ext cx="715161" cy="47359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直線單箭頭接點 16">
            <a:extLst>
              <a:ext uri="{FF2B5EF4-FFF2-40B4-BE49-F238E27FC236}">
                <a16:creationId xmlns:a16="http://schemas.microsoft.com/office/drawing/2014/main" id="{82452422-F25D-41BF-8A03-773978232C2A}"/>
              </a:ext>
            </a:extLst>
          </p:cNvPr>
          <p:cNvCxnSpPr>
            <a:cxnSpLocks/>
          </p:cNvCxnSpPr>
          <p:nvPr/>
        </p:nvCxnSpPr>
        <p:spPr>
          <a:xfrm flipV="1">
            <a:off x="3597570" y="5255439"/>
            <a:ext cx="0" cy="508876"/>
          </a:xfrm>
          <a:prstGeom prst="straightConnector1">
            <a:avLst/>
          </a:prstGeom>
          <a:noFill/>
          <a:ln w="25400" cap="flat" cmpd="sng" algn="ctr">
            <a:solidFill>
              <a:srgbClr val="0000FF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9" name="直線單箭頭接點 17">
            <a:extLst>
              <a:ext uri="{FF2B5EF4-FFF2-40B4-BE49-F238E27FC236}">
                <a16:creationId xmlns:a16="http://schemas.microsoft.com/office/drawing/2014/main" id="{D0DCA3CC-418B-482F-970B-9A0F14D677FF}"/>
              </a:ext>
            </a:extLst>
          </p:cNvPr>
          <p:cNvCxnSpPr>
            <a:cxnSpLocks/>
          </p:cNvCxnSpPr>
          <p:nvPr/>
        </p:nvCxnSpPr>
        <p:spPr>
          <a:xfrm>
            <a:off x="2150916" y="5536946"/>
            <a:ext cx="2768959" cy="0"/>
          </a:xfrm>
          <a:prstGeom prst="straightConnector1">
            <a:avLst/>
          </a:prstGeom>
          <a:noFill/>
          <a:ln w="25400" cap="flat" cmpd="sng" algn="ctr">
            <a:solidFill>
              <a:srgbClr val="0000FF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grpSp>
        <p:nvGrpSpPr>
          <p:cNvPr id="20" name="群組 40">
            <a:extLst>
              <a:ext uri="{FF2B5EF4-FFF2-40B4-BE49-F238E27FC236}">
                <a16:creationId xmlns:a16="http://schemas.microsoft.com/office/drawing/2014/main" id="{06DF0724-10C6-492F-8CEB-3C5C2EB8199C}"/>
              </a:ext>
            </a:extLst>
          </p:cNvPr>
          <p:cNvGrpSpPr/>
          <p:nvPr/>
        </p:nvGrpSpPr>
        <p:grpSpPr>
          <a:xfrm>
            <a:off x="4562295" y="4711492"/>
            <a:ext cx="715161" cy="813431"/>
            <a:chOff x="3154887" y="3748362"/>
            <a:chExt cx="715161" cy="813431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684D2D8C-7825-4094-B321-8D1F46277830}"/>
                </a:ext>
              </a:extLst>
            </p:cNvPr>
            <p:cNvSpPr/>
            <p:nvPr/>
          </p:nvSpPr>
          <p:spPr>
            <a:xfrm>
              <a:off x="3346646" y="3748362"/>
              <a:ext cx="288000" cy="540000"/>
            </a:xfrm>
            <a:prstGeom prst="rect">
              <a:avLst/>
            </a:prstGeom>
            <a:gradFill rotWithShape="1">
              <a:gsLst>
                <a:gs pos="0">
                  <a:srgbClr val="5B9BD5">
                    <a:lumMod val="110000"/>
                    <a:satMod val="105000"/>
                    <a:tint val="67000"/>
                  </a:srgbClr>
                </a:gs>
                <a:gs pos="50000">
                  <a:srgbClr val="5B9BD5">
                    <a:lumMod val="105000"/>
                    <a:satMod val="103000"/>
                    <a:tint val="73000"/>
                  </a:srgbClr>
                </a:gs>
                <a:gs pos="100000">
                  <a:srgbClr val="5B9BD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5B9BD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文字方塊 11">
                  <a:extLst>
                    <a:ext uri="{FF2B5EF4-FFF2-40B4-BE49-F238E27FC236}">
                      <a16:creationId xmlns:a16="http://schemas.microsoft.com/office/drawing/2014/main" id="{CAE55535-1353-49C5-B3CD-693B9838336C}"/>
                    </a:ext>
                  </a:extLst>
                </p:cNvPr>
                <p:cNvSpPr txBox="1"/>
                <p:nvPr/>
              </p:nvSpPr>
              <p:spPr>
                <a:xfrm>
                  <a:off x="3154887" y="3785905"/>
                  <a:ext cx="715161" cy="47359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12" name="文字方塊 11">
                  <a:extLst>
                    <a:ext uri="{FF2B5EF4-FFF2-40B4-BE49-F238E27FC236}">
                      <a16:creationId xmlns:a16="http://schemas.microsoft.com/office/drawing/2014/main" id="{CAE55535-1353-49C5-B3CD-693B9838336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54887" y="3785905"/>
                  <a:ext cx="715161" cy="473591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3" name="直線單箭頭接點 19">
              <a:extLst>
                <a:ext uri="{FF2B5EF4-FFF2-40B4-BE49-F238E27FC236}">
                  <a16:creationId xmlns:a16="http://schemas.microsoft.com/office/drawing/2014/main" id="{8D0FAA61-11F8-4343-9FAC-AA292A7C762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90646" y="4290299"/>
              <a:ext cx="0" cy="271494"/>
            </a:xfrm>
            <a:prstGeom prst="straightConnector1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miter lim="800000"/>
              <a:tailEnd type="triangle"/>
            </a:ln>
            <a:effectLst/>
          </p:spPr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字方塊 20">
                <a:extLst>
                  <a:ext uri="{FF2B5EF4-FFF2-40B4-BE49-F238E27FC236}">
                    <a16:creationId xmlns:a16="http://schemas.microsoft.com/office/drawing/2014/main" id="{8081FC01-0DAE-4DE3-929C-91D6FBDF2D71}"/>
                  </a:ext>
                </a:extLst>
              </p:cNvPr>
              <p:cNvSpPr txBox="1"/>
              <p:nvPr/>
            </p:nvSpPr>
            <p:spPr>
              <a:xfrm>
                <a:off x="3273278" y="5858060"/>
                <a:ext cx="715161" cy="473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24" name="文字方塊 20">
                <a:extLst>
                  <a:ext uri="{FF2B5EF4-FFF2-40B4-BE49-F238E27FC236}">
                    <a16:creationId xmlns:a16="http://schemas.microsoft.com/office/drawing/2014/main" id="{8081FC01-0DAE-4DE3-929C-91D6FBDF2D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3278" y="5858060"/>
                <a:ext cx="715161" cy="47359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5" name="群組 41">
            <a:extLst>
              <a:ext uri="{FF2B5EF4-FFF2-40B4-BE49-F238E27FC236}">
                <a16:creationId xmlns:a16="http://schemas.microsoft.com/office/drawing/2014/main" id="{D7E1C23A-1289-43B5-8C12-9C14808752E0}"/>
              </a:ext>
            </a:extLst>
          </p:cNvPr>
          <p:cNvGrpSpPr/>
          <p:nvPr/>
        </p:nvGrpSpPr>
        <p:grpSpPr>
          <a:xfrm>
            <a:off x="1840061" y="4711492"/>
            <a:ext cx="715161" cy="813431"/>
            <a:chOff x="1299972" y="3748362"/>
            <a:chExt cx="715161" cy="813431"/>
          </a:xfrm>
        </p:grpSpPr>
        <p:grpSp>
          <p:nvGrpSpPr>
            <p:cNvPr id="26" name="群組 38">
              <a:extLst>
                <a:ext uri="{FF2B5EF4-FFF2-40B4-BE49-F238E27FC236}">
                  <a16:creationId xmlns:a16="http://schemas.microsoft.com/office/drawing/2014/main" id="{3B9ACEB8-D3E3-4435-A9DC-290C63A78BFB}"/>
                </a:ext>
              </a:extLst>
            </p:cNvPr>
            <p:cNvGrpSpPr/>
            <p:nvPr/>
          </p:nvGrpSpPr>
          <p:grpSpPr>
            <a:xfrm>
              <a:off x="1488062" y="3748362"/>
              <a:ext cx="288000" cy="813431"/>
              <a:chOff x="2212165" y="3748362"/>
              <a:chExt cx="288000" cy="813431"/>
            </a:xfrm>
          </p:grpSpPr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51E5C2E0-E1A6-4A3D-82A8-5ADA26D6A31B}"/>
                  </a:ext>
                </a:extLst>
              </p:cNvPr>
              <p:cNvSpPr/>
              <p:nvPr/>
            </p:nvSpPr>
            <p:spPr>
              <a:xfrm>
                <a:off x="2212165" y="3748362"/>
                <a:ext cx="288000" cy="540000"/>
              </a:xfrm>
              <a:prstGeom prst="rect">
                <a:avLst/>
              </a:prstGeom>
              <a:gradFill rotWithShape="1">
                <a:gsLst>
                  <a:gs pos="0">
                    <a:srgbClr val="ED7D31">
                      <a:lumMod val="110000"/>
                      <a:satMod val="105000"/>
                      <a:tint val="67000"/>
                    </a:srgbClr>
                  </a:gs>
                  <a:gs pos="50000">
                    <a:srgbClr val="ED7D31">
                      <a:lumMod val="105000"/>
                      <a:satMod val="103000"/>
                      <a:tint val="73000"/>
                    </a:srgbClr>
                  </a:gs>
                  <a:gs pos="100000">
                    <a:srgbClr val="ED7D31">
                      <a:lumMod val="105000"/>
                      <a:satMod val="109000"/>
                      <a:tint val="81000"/>
                    </a:srgbClr>
                  </a:gs>
                </a:gsLst>
                <a:lin ang="5400000" scaled="0"/>
              </a:gradFill>
              <a:ln w="6350" cap="flat" cmpd="sng" algn="ctr">
                <a:solidFill>
                  <a:srgbClr val="ED7D31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cs typeface="+mn-cs"/>
                </a:endParaRPr>
              </a:p>
            </p:txBody>
          </p:sp>
          <p:cxnSp>
            <p:nvCxnSpPr>
              <p:cNvPr id="29" name="直線單箭頭接點 18">
                <a:extLst>
                  <a:ext uri="{FF2B5EF4-FFF2-40B4-BE49-F238E27FC236}">
                    <a16:creationId xmlns:a16="http://schemas.microsoft.com/office/drawing/2014/main" id="{4CFB0120-F33F-48CB-A22B-16B52C4209D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44779" y="4290299"/>
                <a:ext cx="0" cy="271494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0000FF"/>
                </a:solidFill>
                <a:prstDash val="solid"/>
                <a:miter lim="800000"/>
                <a:tailEnd type="triangle"/>
              </a:ln>
              <a:effectLst/>
            </p:spPr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文字方塊 15">
                  <a:extLst>
                    <a:ext uri="{FF2B5EF4-FFF2-40B4-BE49-F238E27FC236}">
                      <a16:creationId xmlns:a16="http://schemas.microsoft.com/office/drawing/2014/main" id="{B327653C-8387-4F7D-9B60-A89815B2D95C}"/>
                    </a:ext>
                  </a:extLst>
                </p:cNvPr>
                <p:cNvSpPr txBox="1"/>
                <p:nvPr/>
              </p:nvSpPr>
              <p:spPr>
                <a:xfrm>
                  <a:off x="1299972" y="3796179"/>
                  <a:ext cx="715161" cy="47359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16" name="文字方塊 15">
                  <a:extLst>
                    <a:ext uri="{FF2B5EF4-FFF2-40B4-BE49-F238E27FC236}">
                      <a16:creationId xmlns:a16="http://schemas.microsoft.com/office/drawing/2014/main" id="{B327653C-8387-4F7D-9B60-A89815B2D95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99972" y="3796179"/>
                  <a:ext cx="715161" cy="473591"/>
                </a:xfrm>
                <a:prstGeom prst="rect">
                  <a:avLst/>
                </a:prstGeom>
                <a:blipFill>
                  <a:blip r:embed="rId5"/>
                  <a:stretch>
                    <a:fillRect b="-10256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0" name="文字方塊 39">
            <a:extLst>
              <a:ext uri="{FF2B5EF4-FFF2-40B4-BE49-F238E27FC236}">
                <a16:creationId xmlns:a16="http://schemas.microsoft.com/office/drawing/2014/main" id="{48047BE0-D0E9-4803-A070-A7783EA9F01F}"/>
              </a:ext>
            </a:extLst>
          </p:cNvPr>
          <p:cNvSpPr txBox="1"/>
          <p:nvPr/>
        </p:nvSpPr>
        <p:spPr>
          <a:xfrm>
            <a:off x="8158648" y="196186"/>
            <a:ext cx="35032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(2 heads as example)</a:t>
            </a:r>
            <a:endParaRPr kumimoji="0" lang="zh-TW" altLang="en-US" sz="2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E221CF90-0A7D-4C0E-A2CC-15ED7B86ED19}"/>
              </a:ext>
            </a:extLst>
          </p:cNvPr>
          <p:cNvSpPr/>
          <p:nvPr/>
        </p:nvSpPr>
        <p:spPr>
          <a:xfrm>
            <a:off x="1686108" y="3614736"/>
            <a:ext cx="288000" cy="540000"/>
          </a:xfrm>
          <a:prstGeom prst="rect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字方塊 62">
                <a:extLst>
                  <a:ext uri="{FF2B5EF4-FFF2-40B4-BE49-F238E27FC236}">
                    <a16:creationId xmlns:a16="http://schemas.microsoft.com/office/drawing/2014/main" id="{8BC01294-7889-4FBA-B708-F74A49C81C8C}"/>
                  </a:ext>
                </a:extLst>
              </p:cNvPr>
              <p:cNvSpPr txBox="1"/>
              <p:nvPr/>
            </p:nvSpPr>
            <p:spPr>
              <a:xfrm>
                <a:off x="2302210" y="3150157"/>
                <a:ext cx="715161" cy="473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,2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32" name="文字方塊 62">
                <a:extLst>
                  <a:ext uri="{FF2B5EF4-FFF2-40B4-BE49-F238E27FC236}">
                    <a16:creationId xmlns:a16="http://schemas.microsoft.com/office/drawing/2014/main" id="{8BC01294-7889-4FBA-B708-F74A49C81C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2210" y="3150157"/>
                <a:ext cx="715161" cy="473591"/>
              </a:xfrm>
              <a:prstGeom prst="rect">
                <a:avLst/>
              </a:prstGeom>
              <a:blipFill>
                <a:blip r:embed="rId6"/>
                <a:stretch>
                  <a:fillRect b="-103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矩形 32">
            <a:extLst>
              <a:ext uri="{FF2B5EF4-FFF2-40B4-BE49-F238E27FC236}">
                <a16:creationId xmlns:a16="http://schemas.microsoft.com/office/drawing/2014/main" id="{55E8DCFD-87AC-4F39-838D-EAF48E1AA2C6}"/>
              </a:ext>
            </a:extLst>
          </p:cNvPr>
          <p:cNvSpPr/>
          <p:nvPr/>
        </p:nvSpPr>
        <p:spPr>
          <a:xfrm>
            <a:off x="2405903" y="3599346"/>
            <a:ext cx="288000" cy="540000"/>
          </a:xfrm>
          <a:prstGeom prst="rect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字方塊 64">
                <a:extLst>
                  <a:ext uri="{FF2B5EF4-FFF2-40B4-BE49-F238E27FC236}">
                    <a16:creationId xmlns:a16="http://schemas.microsoft.com/office/drawing/2014/main" id="{04340317-C68A-4B3D-9D7E-4687FBD9262D}"/>
                  </a:ext>
                </a:extLst>
              </p:cNvPr>
              <p:cNvSpPr txBox="1"/>
              <p:nvPr/>
            </p:nvSpPr>
            <p:spPr>
              <a:xfrm>
                <a:off x="1563152" y="3140176"/>
                <a:ext cx="715161" cy="473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,1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34" name="文字方塊 64">
                <a:extLst>
                  <a:ext uri="{FF2B5EF4-FFF2-40B4-BE49-F238E27FC236}">
                    <a16:creationId xmlns:a16="http://schemas.microsoft.com/office/drawing/2014/main" id="{04340317-C68A-4B3D-9D7E-4687FBD926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3152" y="3140176"/>
                <a:ext cx="715161" cy="473591"/>
              </a:xfrm>
              <a:prstGeom prst="rect">
                <a:avLst/>
              </a:prstGeom>
              <a:blipFill>
                <a:blip r:embed="rId7"/>
                <a:stretch>
                  <a:fillRect b="-102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直線單箭頭接點 79">
            <a:extLst>
              <a:ext uri="{FF2B5EF4-FFF2-40B4-BE49-F238E27FC236}">
                <a16:creationId xmlns:a16="http://schemas.microsoft.com/office/drawing/2014/main" id="{370B5727-0DE9-417A-808A-F9623AEECD30}"/>
              </a:ext>
            </a:extLst>
          </p:cNvPr>
          <p:cNvCxnSpPr>
            <a:cxnSpLocks/>
          </p:cNvCxnSpPr>
          <p:nvPr/>
        </p:nvCxnSpPr>
        <p:spPr>
          <a:xfrm>
            <a:off x="3285327" y="4453151"/>
            <a:ext cx="697967" cy="0"/>
          </a:xfrm>
          <a:prstGeom prst="straightConnector1">
            <a:avLst/>
          </a:prstGeom>
          <a:noFill/>
          <a:ln w="25400" cap="flat" cmpd="sng" algn="ctr">
            <a:solidFill>
              <a:srgbClr val="70AD47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6" name="直線單箭頭接點 81">
            <a:extLst>
              <a:ext uri="{FF2B5EF4-FFF2-40B4-BE49-F238E27FC236}">
                <a16:creationId xmlns:a16="http://schemas.microsoft.com/office/drawing/2014/main" id="{237FA8A2-F1D5-42CD-B9AF-4A324B1D141B}"/>
              </a:ext>
            </a:extLst>
          </p:cNvPr>
          <p:cNvCxnSpPr>
            <a:cxnSpLocks/>
          </p:cNvCxnSpPr>
          <p:nvPr/>
        </p:nvCxnSpPr>
        <p:spPr>
          <a:xfrm flipV="1">
            <a:off x="3263499" y="4190364"/>
            <a:ext cx="0" cy="271494"/>
          </a:xfrm>
          <a:prstGeom prst="straightConnector1">
            <a:avLst/>
          </a:prstGeom>
          <a:noFill/>
          <a:ln w="25400" cap="flat" cmpd="sng" algn="ctr">
            <a:solidFill>
              <a:srgbClr val="70AD47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7" name="直線單箭頭接點 82">
            <a:extLst>
              <a:ext uri="{FF2B5EF4-FFF2-40B4-BE49-F238E27FC236}">
                <a16:creationId xmlns:a16="http://schemas.microsoft.com/office/drawing/2014/main" id="{554DB6FE-A524-4174-B121-6791CCB6A187}"/>
              </a:ext>
            </a:extLst>
          </p:cNvPr>
          <p:cNvCxnSpPr>
            <a:cxnSpLocks/>
          </p:cNvCxnSpPr>
          <p:nvPr/>
        </p:nvCxnSpPr>
        <p:spPr>
          <a:xfrm flipV="1">
            <a:off x="3962866" y="4176468"/>
            <a:ext cx="0" cy="271494"/>
          </a:xfrm>
          <a:prstGeom prst="straightConnector1">
            <a:avLst/>
          </a:prstGeom>
          <a:noFill/>
          <a:ln w="25400" cap="flat" cmpd="sng" algn="ctr">
            <a:solidFill>
              <a:srgbClr val="70AD47"/>
            </a:solidFill>
            <a:prstDash val="solid"/>
            <a:miter lim="800000"/>
            <a:tailEnd type="triangle"/>
          </a:ln>
          <a:effectLst/>
        </p:spPr>
      </p:cxnSp>
      <p:sp>
        <p:nvSpPr>
          <p:cNvPr id="38" name="矩形 37">
            <a:extLst>
              <a:ext uri="{FF2B5EF4-FFF2-40B4-BE49-F238E27FC236}">
                <a16:creationId xmlns:a16="http://schemas.microsoft.com/office/drawing/2014/main" id="{E8AC16EE-707D-4413-85C3-7E75144290EF}"/>
              </a:ext>
            </a:extLst>
          </p:cNvPr>
          <p:cNvSpPr/>
          <p:nvPr/>
        </p:nvSpPr>
        <p:spPr>
          <a:xfrm>
            <a:off x="3119499" y="3612624"/>
            <a:ext cx="288000" cy="540000"/>
          </a:xfrm>
          <a:prstGeom prst="rect">
            <a:avLst/>
          </a:prstGeom>
          <a:gradFill rotWithShape="1">
            <a:gsLst>
              <a:gs pos="0">
                <a:srgbClr val="FFC000">
                  <a:lumMod val="110000"/>
                  <a:satMod val="105000"/>
                  <a:tint val="67000"/>
                </a:srgbClr>
              </a:gs>
              <a:gs pos="50000">
                <a:srgbClr val="FFC000">
                  <a:lumMod val="105000"/>
                  <a:satMod val="103000"/>
                  <a:tint val="73000"/>
                </a:srgbClr>
              </a:gs>
              <a:gs pos="100000">
                <a:srgbClr val="FFC000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FFC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字方塊 84">
                <a:extLst>
                  <a:ext uri="{FF2B5EF4-FFF2-40B4-BE49-F238E27FC236}">
                    <a16:creationId xmlns:a16="http://schemas.microsoft.com/office/drawing/2014/main" id="{EDF4CA8B-ACE4-4BAC-ADA9-8F1A37D8CCD6}"/>
                  </a:ext>
                </a:extLst>
              </p:cNvPr>
              <p:cNvSpPr txBox="1"/>
              <p:nvPr/>
            </p:nvSpPr>
            <p:spPr>
              <a:xfrm>
                <a:off x="3735601" y="3148045"/>
                <a:ext cx="715161" cy="473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,2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39" name="文字方塊 84">
                <a:extLst>
                  <a:ext uri="{FF2B5EF4-FFF2-40B4-BE49-F238E27FC236}">
                    <a16:creationId xmlns:a16="http://schemas.microsoft.com/office/drawing/2014/main" id="{EDF4CA8B-ACE4-4BAC-ADA9-8F1A37D8CC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5601" y="3148045"/>
                <a:ext cx="715161" cy="47359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矩形 39">
            <a:extLst>
              <a:ext uri="{FF2B5EF4-FFF2-40B4-BE49-F238E27FC236}">
                <a16:creationId xmlns:a16="http://schemas.microsoft.com/office/drawing/2014/main" id="{A283BE6A-E96F-404C-B925-4A5CF53515E9}"/>
              </a:ext>
            </a:extLst>
          </p:cNvPr>
          <p:cNvSpPr/>
          <p:nvPr/>
        </p:nvSpPr>
        <p:spPr>
          <a:xfrm>
            <a:off x="3839294" y="3597234"/>
            <a:ext cx="288000" cy="540000"/>
          </a:xfrm>
          <a:prstGeom prst="rect">
            <a:avLst/>
          </a:prstGeom>
          <a:gradFill rotWithShape="1">
            <a:gsLst>
              <a:gs pos="0">
                <a:srgbClr val="FFC000">
                  <a:lumMod val="110000"/>
                  <a:satMod val="105000"/>
                  <a:tint val="67000"/>
                </a:srgbClr>
              </a:gs>
              <a:gs pos="50000">
                <a:srgbClr val="FFC000">
                  <a:lumMod val="105000"/>
                  <a:satMod val="103000"/>
                  <a:tint val="73000"/>
                </a:srgbClr>
              </a:gs>
              <a:gs pos="100000">
                <a:srgbClr val="FFC000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FFC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字方塊 86">
                <a:extLst>
                  <a:ext uri="{FF2B5EF4-FFF2-40B4-BE49-F238E27FC236}">
                    <a16:creationId xmlns:a16="http://schemas.microsoft.com/office/drawing/2014/main" id="{8B39BD47-3F92-40C9-AEB1-ECC528E5B0A9}"/>
                  </a:ext>
                </a:extLst>
              </p:cNvPr>
              <p:cNvSpPr txBox="1"/>
              <p:nvPr/>
            </p:nvSpPr>
            <p:spPr>
              <a:xfrm>
                <a:off x="3017821" y="3139359"/>
                <a:ext cx="715161" cy="473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,1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41" name="文字方塊 86">
                <a:extLst>
                  <a:ext uri="{FF2B5EF4-FFF2-40B4-BE49-F238E27FC236}">
                    <a16:creationId xmlns:a16="http://schemas.microsoft.com/office/drawing/2014/main" id="{8B39BD47-3F92-40C9-AEB1-ECC528E5B0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7821" y="3139359"/>
                <a:ext cx="715161" cy="47359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直線單箭頭接點 87">
            <a:extLst>
              <a:ext uri="{FF2B5EF4-FFF2-40B4-BE49-F238E27FC236}">
                <a16:creationId xmlns:a16="http://schemas.microsoft.com/office/drawing/2014/main" id="{99FA4966-947C-4D89-8863-E3158BD623B4}"/>
              </a:ext>
            </a:extLst>
          </p:cNvPr>
          <p:cNvCxnSpPr>
            <a:cxnSpLocks/>
          </p:cNvCxnSpPr>
          <p:nvPr/>
        </p:nvCxnSpPr>
        <p:spPr>
          <a:xfrm>
            <a:off x="4579489" y="4450220"/>
            <a:ext cx="697967" cy="0"/>
          </a:xfrm>
          <a:prstGeom prst="straightConnector1">
            <a:avLst/>
          </a:prstGeom>
          <a:noFill/>
          <a:ln w="25400" cap="flat" cmpd="sng" algn="ctr">
            <a:solidFill>
              <a:srgbClr val="70AD47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43" name="直線單箭頭接點 89">
            <a:extLst>
              <a:ext uri="{FF2B5EF4-FFF2-40B4-BE49-F238E27FC236}">
                <a16:creationId xmlns:a16="http://schemas.microsoft.com/office/drawing/2014/main" id="{0D8C94F5-7013-4A18-A148-966A3554B83D}"/>
              </a:ext>
            </a:extLst>
          </p:cNvPr>
          <p:cNvCxnSpPr>
            <a:cxnSpLocks/>
          </p:cNvCxnSpPr>
          <p:nvPr/>
        </p:nvCxnSpPr>
        <p:spPr>
          <a:xfrm flipV="1">
            <a:off x="4557661" y="4187433"/>
            <a:ext cx="0" cy="271494"/>
          </a:xfrm>
          <a:prstGeom prst="straightConnector1">
            <a:avLst/>
          </a:prstGeom>
          <a:noFill/>
          <a:ln w="25400" cap="flat" cmpd="sng" algn="ctr">
            <a:solidFill>
              <a:srgbClr val="70AD47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4" name="直線單箭頭接點 90">
            <a:extLst>
              <a:ext uri="{FF2B5EF4-FFF2-40B4-BE49-F238E27FC236}">
                <a16:creationId xmlns:a16="http://schemas.microsoft.com/office/drawing/2014/main" id="{B8EBC7C4-AE97-4A58-9D77-A5533426A057}"/>
              </a:ext>
            </a:extLst>
          </p:cNvPr>
          <p:cNvCxnSpPr>
            <a:cxnSpLocks/>
          </p:cNvCxnSpPr>
          <p:nvPr/>
        </p:nvCxnSpPr>
        <p:spPr>
          <a:xfrm flipV="1">
            <a:off x="5257028" y="4173537"/>
            <a:ext cx="0" cy="271494"/>
          </a:xfrm>
          <a:prstGeom prst="straightConnector1">
            <a:avLst/>
          </a:prstGeom>
          <a:noFill/>
          <a:ln w="25400" cap="flat" cmpd="sng" algn="ctr">
            <a:solidFill>
              <a:srgbClr val="70AD47"/>
            </a:solidFill>
            <a:prstDash val="solid"/>
            <a:miter lim="800000"/>
            <a:tailEnd type="triangle"/>
          </a:ln>
          <a:effectLst/>
        </p:spPr>
      </p:cxnSp>
      <p:sp>
        <p:nvSpPr>
          <p:cNvPr id="45" name="矩形 44">
            <a:extLst>
              <a:ext uri="{FF2B5EF4-FFF2-40B4-BE49-F238E27FC236}">
                <a16:creationId xmlns:a16="http://schemas.microsoft.com/office/drawing/2014/main" id="{99928ECE-5F92-4944-8DEC-961DAF7A6383}"/>
              </a:ext>
            </a:extLst>
          </p:cNvPr>
          <p:cNvSpPr/>
          <p:nvPr/>
        </p:nvSpPr>
        <p:spPr>
          <a:xfrm>
            <a:off x="4413661" y="3609693"/>
            <a:ext cx="288000" cy="540000"/>
          </a:xfrm>
          <a:prstGeom prst="rect">
            <a:avLst/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字方塊 92">
                <a:extLst>
                  <a:ext uri="{FF2B5EF4-FFF2-40B4-BE49-F238E27FC236}">
                    <a16:creationId xmlns:a16="http://schemas.microsoft.com/office/drawing/2014/main" id="{FB089001-CD01-40FC-BFE7-FCDB2C2C2255}"/>
                  </a:ext>
                </a:extLst>
              </p:cNvPr>
              <p:cNvSpPr txBox="1"/>
              <p:nvPr/>
            </p:nvSpPr>
            <p:spPr>
              <a:xfrm>
                <a:off x="5029763" y="3145114"/>
                <a:ext cx="715161" cy="473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,2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46" name="文字方塊 92">
                <a:extLst>
                  <a:ext uri="{FF2B5EF4-FFF2-40B4-BE49-F238E27FC236}">
                    <a16:creationId xmlns:a16="http://schemas.microsoft.com/office/drawing/2014/main" id="{FB089001-CD01-40FC-BFE7-FCDB2C2C22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763" y="3145114"/>
                <a:ext cx="715161" cy="47359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矩形 46">
            <a:extLst>
              <a:ext uri="{FF2B5EF4-FFF2-40B4-BE49-F238E27FC236}">
                <a16:creationId xmlns:a16="http://schemas.microsoft.com/office/drawing/2014/main" id="{707C68F1-12A8-468A-9EE4-D4AACADC6FA7}"/>
              </a:ext>
            </a:extLst>
          </p:cNvPr>
          <p:cNvSpPr/>
          <p:nvPr/>
        </p:nvSpPr>
        <p:spPr>
          <a:xfrm>
            <a:off x="5133456" y="3594303"/>
            <a:ext cx="288000" cy="540000"/>
          </a:xfrm>
          <a:prstGeom prst="rect">
            <a:avLst/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字方塊 94">
                <a:extLst>
                  <a:ext uri="{FF2B5EF4-FFF2-40B4-BE49-F238E27FC236}">
                    <a16:creationId xmlns:a16="http://schemas.microsoft.com/office/drawing/2014/main" id="{A6D8155C-3A19-4A2C-B8CE-80721882E0AA}"/>
                  </a:ext>
                </a:extLst>
              </p:cNvPr>
              <p:cNvSpPr txBox="1"/>
              <p:nvPr/>
            </p:nvSpPr>
            <p:spPr>
              <a:xfrm>
                <a:off x="4366448" y="3134165"/>
                <a:ext cx="715161" cy="473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,1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48" name="文字方塊 94">
                <a:extLst>
                  <a:ext uri="{FF2B5EF4-FFF2-40B4-BE49-F238E27FC236}">
                    <a16:creationId xmlns:a16="http://schemas.microsoft.com/office/drawing/2014/main" id="{A6D8155C-3A19-4A2C-B8CE-80721882E0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6448" y="3134165"/>
                <a:ext cx="715161" cy="47359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直線單箭頭接點 135">
            <a:extLst>
              <a:ext uri="{FF2B5EF4-FFF2-40B4-BE49-F238E27FC236}">
                <a16:creationId xmlns:a16="http://schemas.microsoft.com/office/drawing/2014/main" id="{BCD0C340-0787-45EC-9B0A-AE706691A384}"/>
              </a:ext>
            </a:extLst>
          </p:cNvPr>
          <p:cNvCxnSpPr>
            <a:cxnSpLocks/>
          </p:cNvCxnSpPr>
          <p:nvPr/>
        </p:nvCxnSpPr>
        <p:spPr>
          <a:xfrm flipV="1">
            <a:off x="7924669" y="4416743"/>
            <a:ext cx="0" cy="508876"/>
          </a:xfrm>
          <a:prstGeom prst="straightConnector1">
            <a:avLst/>
          </a:prstGeom>
          <a:noFill/>
          <a:ln w="25400" cap="flat" cmpd="sng" algn="ctr">
            <a:solidFill>
              <a:srgbClr val="70AD47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50" name="直線單箭頭接點 136">
            <a:extLst>
              <a:ext uri="{FF2B5EF4-FFF2-40B4-BE49-F238E27FC236}">
                <a16:creationId xmlns:a16="http://schemas.microsoft.com/office/drawing/2014/main" id="{F24611BE-7DBD-424E-933F-D5B988827534}"/>
              </a:ext>
            </a:extLst>
          </p:cNvPr>
          <p:cNvCxnSpPr>
            <a:cxnSpLocks/>
          </p:cNvCxnSpPr>
          <p:nvPr/>
        </p:nvCxnSpPr>
        <p:spPr>
          <a:xfrm flipV="1">
            <a:off x="9218831" y="4413812"/>
            <a:ext cx="0" cy="508876"/>
          </a:xfrm>
          <a:prstGeom prst="straightConnector1">
            <a:avLst/>
          </a:prstGeom>
          <a:noFill/>
          <a:ln w="25400" cap="flat" cmpd="sng" algn="ctr">
            <a:solidFill>
              <a:srgbClr val="70AD47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51" name="直線單箭頭接點 137">
            <a:extLst>
              <a:ext uri="{FF2B5EF4-FFF2-40B4-BE49-F238E27FC236}">
                <a16:creationId xmlns:a16="http://schemas.microsoft.com/office/drawing/2014/main" id="{66B849B5-65EB-4729-9BA0-9E8295B706E2}"/>
              </a:ext>
            </a:extLst>
          </p:cNvPr>
          <p:cNvCxnSpPr>
            <a:cxnSpLocks/>
          </p:cNvCxnSpPr>
          <p:nvPr/>
        </p:nvCxnSpPr>
        <p:spPr>
          <a:xfrm>
            <a:off x="6171290" y="4424044"/>
            <a:ext cx="697967" cy="0"/>
          </a:xfrm>
          <a:prstGeom prst="straightConnector1">
            <a:avLst/>
          </a:prstGeom>
          <a:noFill/>
          <a:ln w="25400" cap="flat" cmpd="sng" algn="ctr">
            <a:solidFill>
              <a:srgbClr val="70AD47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52" name="直線單箭頭接點 138">
            <a:extLst>
              <a:ext uri="{FF2B5EF4-FFF2-40B4-BE49-F238E27FC236}">
                <a16:creationId xmlns:a16="http://schemas.microsoft.com/office/drawing/2014/main" id="{A32D30F5-9C59-406C-AE2F-DE24A3834CEA}"/>
              </a:ext>
            </a:extLst>
          </p:cNvPr>
          <p:cNvCxnSpPr>
            <a:cxnSpLocks/>
          </p:cNvCxnSpPr>
          <p:nvPr/>
        </p:nvCxnSpPr>
        <p:spPr>
          <a:xfrm flipV="1">
            <a:off x="6491278" y="4418855"/>
            <a:ext cx="0" cy="508876"/>
          </a:xfrm>
          <a:prstGeom prst="straightConnector1">
            <a:avLst/>
          </a:prstGeom>
          <a:noFill/>
          <a:ln w="25400" cap="flat" cmpd="sng" algn="ctr">
            <a:solidFill>
              <a:srgbClr val="70AD47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53" name="直線單箭頭接點 139">
            <a:extLst>
              <a:ext uri="{FF2B5EF4-FFF2-40B4-BE49-F238E27FC236}">
                <a16:creationId xmlns:a16="http://schemas.microsoft.com/office/drawing/2014/main" id="{8636021D-BDCD-49E8-B26B-01EDEC5BE58C}"/>
              </a:ext>
            </a:extLst>
          </p:cNvPr>
          <p:cNvCxnSpPr>
            <a:cxnSpLocks/>
          </p:cNvCxnSpPr>
          <p:nvPr/>
        </p:nvCxnSpPr>
        <p:spPr>
          <a:xfrm flipV="1">
            <a:off x="6149462" y="4161257"/>
            <a:ext cx="0" cy="271494"/>
          </a:xfrm>
          <a:prstGeom prst="straightConnector1">
            <a:avLst/>
          </a:prstGeom>
          <a:noFill/>
          <a:ln w="25400" cap="flat" cmpd="sng" algn="ctr">
            <a:solidFill>
              <a:srgbClr val="70AD47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54" name="直線單箭頭接點 140">
            <a:extLst>
              <a:ext uri="{FF2B5EF4-FFF2-40B4-BE49-F238E27FC236}">
                <a16:creationId xmlns:a16="http://schemas.microsoft.com/office/drawing/2014/main" id="{58BC020D-9550-4987-8E6C-B6C9A14C0DCA}"/>
              </a:ext>
            </a:extLst>
          </p:cNvPr>
          <p:cNvCxnSpPr>
            <a:cxnSpLocks/>
          </p:cNvCxnSpPr>
          <p:nvPr/>
        </p:nvCxnSpPr>
        <p:spPr>
          <a:xfrm flipV="1">
            <a:off x="6848829" y="4147361"/>
            <a:ext cx="0" cy="271494"/>
          </a:xfrm>
          <a:prstGeom prst="straightConnector1">
            <a:avLst/>
          </a:prstGeom>
          <a:noFill/>
          <a:ln w="25400" cap="flat" cmpd="sng" algn="ctr">
            <a:solidFill>
              <a:srgbClr val="70AD47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5" name="矩形 54">
            <a:extLst>
              <a:ext uri="{FF2B5EF4-FFF2-40B4-BE49-F238E27FC236}">
                <a16:creationId xmlns:a16="http://schemas.microsoft.com/office/drawing/2014/main" id="{624EE3C0-1EE9-49DD-AB30-B6C84B10A870}"/>
              </a:ext>
            </a:extLst>
          </p:cNvPr>
          <p:cNvSpPr/>
          <p:nvPr/>
        </p:nvSpPr>
        <p:spPr>
          <a:xfrm>
            <a:off x="7685107" y="5758437"/>
            <a:ext cx="461666" cy="605813"/>
          </a:xfrm>
          <a:prstGeom prst="rect">
            <a:avLst/>
          </a:prstGeom>
          <a:gradFill rotWithShape="1">
            <a:gsLst>
              <a:gs pos="0">
                <a:srgbClr val="70AD47">
                  <a:lumMod val="110000"/>
                  <a:satMod val="105000"/>
                  <a:tint val="67000"/>
                </a:srgbClr>
              </a:gs>
              <a:gs pos="50000">
                <a:srgbClr val="70AD47">
                  <a:lumMod val="105000"/>
                  <a:satMod val="103000"/>
                  <a:tint val="73000"/>
                </a:srgbClr>
              </a:gs>
              <a:gs pos="100000">
                <a:srgbClr val="70AD47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70AD47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EBFD409F-0FB1-4969-B1DD-C786A43EF7EC}"/>
              </a:ext>
            </a:extLst>
          </p:cNvPr>
          <p:cNvSpPr/>
          <p:nvPr/>
        </p:nvSpPr>
        <p:spPr>
          <a:xfrm>
            <a:off x="7764336" y="4680273"/>
            <a:ext cx="288000" cy="540000"/>
          </a:xfrm>
          <a:prstGeom prst="rect">
            <a:avLst/>
          </a:prstGeom>
          <a:gradFill rotWithShape="1">
            <a:gsLst>
              <a:gs pos="0">
                <a:srgbClr val="FFC000">
                  <a:lumMod val="110000"/>
                  <a:satMod val="105000"/>
                  <a:tint val="67000"/>
                </a:srgbClr>
              </a:gs>
              <a:gs pos="50000">
                <a:srgbClr val="FFC000">
                  <a:lumMod val="105000"/>
                  <a:satMod val="103000"/>
                  <a:tint val="73000"/>
                </a:srgbClr>
              </a:gs>
              <a:gs pos="100000">
                <a:srgbClr val="FFC000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FFC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文字方塊 143">
                <a:extLst>
                  <a:ext uri="{FF2B5EF4-FFF2-40B4-BE49-F238E27FC236}">
                    <a16:creationId xmlns:a16="http://schemas.microsoft.com/office/drawing/2014/main" id="{CDB5045F-D656-4550-8F42-320E4DFF8539}"/>
                  </a:ext>
                </a:extLst>
              </p:cNvPr>
              <p:cNvSpPr txBox="1"/>
              <p:nvPr/>
            </p:nvSpPr>
            <p:spPr>
              <a:xfrm>
                <a:off x="7582851" y="4728090"/>
                <a:ext cx="715161" cy="473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𝑗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57" name="文字方塊 143">
                <a:extLst>
                  <a:ext uri="{FF2B5EF4-FFF2-40B4-BE49-F238E27FC236}">
                    <a16:creationId xmlns:a16="http://schemas.microsoft.com/office/drawing/2014/main" id="{CDB5045F-D656-4550-8F42-320E4DFF85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2851" y="4728090"/>
                <a:ext cx="715161" cy="47359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直線單箭頭接點 144">
            <a:extLst>
              <a:ext uri="{FF2B5EF4-FFF2-40B4-BE49-F238E27FC236}">
                <a16:creationId xmlns:a16="http://schemas.microsoft.com/office/drawing/2014/main" id="{A8AFCAAF-10B3-4B78-9D58-560632F4C7E1}"/>
              </a:ext>
            </a:extLst>
          </p:cNvPr>
          <p:cNvCxnSpPr>
            <a:cxnSpLocks/>
          </p:cNvCxnSpPr>
          <p:nvPr/>
        </p:nvCxnSpPr>
        <p:spPr>
          <a:xfrm flipV="1">
            <a:off x="7916924" y="5224220"/>
            <a:ext cx="0" cy="508876"/>
          </a:xfrm>
          <a:prstGeom prst="straightConnector1">
            <a:avLst/>
          </a:prstGeom>
          <a:noFill/>
          <a:ln w="25400" cap="flat" cmpd="sng" algn="ctr">
            <a:solidFill>
              <a:srgbClr val="0000FF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59" name="直線單箭頭接點 145">
            <a:extLst>
              <a:ext uri="{FF2B5EF4-FFF2-40B4-BE49-F238E27FC236}">
                <a16:creationId xmlns:a16="http://schemas.microsoft.com/office/drawing/2014/main" id="{AFC4CAD1-3CC4-4B14-BB30-F9DDD953646F}"/>
              </a:ext>
            </a:extLst>
          </p:cNvPr>
          <p:cNvCxnSpPr>
            <a:cxnSpLocks/>
          </p:cNvCxnSpPr>
          <p:nvPr/>
        </p:nvCxnSpPr>
        <p:spPr>
          <a:xfrm>
            <a:off x="6470270" y="5505727"/>
            <a:ext cx="2768959" cy="0"/>
          </a:xfrm>
          <a:prstGeom prst="straightConnector1">
            <a:avLst/>
          </a:prstGeom>
          <a:noFill/>
          <a:ln w="25400" cap="flat" cmpd="sng" algn="ctr">
            <a:solidFill>
              <a:srgbClr val="0000FF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grpSp>
        <p:nvGrpSpPr>
          <p:cNvPr id="60" name="群組 146">
            <a:extLst>
              <a:ext uri="{FF2B5EF4-FFF2-40B4-BE49-F238E27FC236}">
                <a16:creationId xmlns:a16="http://schemas.microsoft.com/office/drawing/2014/main" id="{8323770B-696E-42E2-ACD3-663DBB3F91C6}"/>
              </a:ext>
            </a:extLst>
          </p:cNvPr>
          <p:cNvGrpSpPr/>
          <p:nvPr/>
        </p:nvGrpSpPr>
        <p:grpSpPr>
          <a:xfrm>
            <a:off x="8881649" y="4680273"/>
            <a:ext cx="715161" cy="813431"/>
            <a:chOff x="3154887" y="3748362"/>
            <a:chExt cx="715161" cy="813431"/>
          </a:xfrm>
        </p:grpSpPr>
        <p:sp>
          <p:nvSpPr>
            <p:cNvPr id="61" name="矩形 60">
              <a:extLst>
                <a:ext uri="{FF2B5EF4-FFF2-40B4-BE49-F238E27FC236}">
                  <a16:creationId xmlns:a16="http://schemas.microsoft.com/office/drawing/2014/main" id="{9B36872D-A4A6-45F8-8A67-C6C52DF3A85E}"/>
                </a:ext>
              </a:extLst>
            </p:cNvPr>
            <p:cNvSpPr/>
            <p:nvPr/>
          </p:nvSpPr>
          <p:spPr>
            <a:xfrm>
              <a:off x="3346646" y="3748362"/>
              <a:ext cx="288000" cy="540000"/>
            </a:xfrm>
            <a:prstGeom prst="rect">
              <a:avLst/>
            </a:prstGeom>
            <a:gradFill rotWithShape="1">
              <a:gsLst>
                <a:gs pos="0">
                  <a:srgbClr val="5B9BD5">
                    <a:lumMod val="110000"/>
                    <a:satMod val="105000"/>
                    <a:tint val="67000"/>
                  </a:srgbClr>
                </a:gs>
                <a:gs pos="50000">
                  <a:srgbClr val="5B9BD5">
                    <a:lumMod val="105000"/>
                    <a:satMod val="103000"/>
                    <a:tint val="73000"/>
                  </a:srgbClr>
                </a:gs>
                <a:gs pos="100000">
                  <a:srgbClr val="5B9BD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5B9BD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文字方塊 148">
                  <a:extLst>
                    <a:ext uri="{FF2B5EF4-FFF2-40B4-BE49-F238E27FC236}">
                      <a16:creationId xmlns:a16="http://schemas.microsoft.com/office/drawing/2014/main" id="{AAB99A89-8376-43D3-AE0C-D0ABD7C02F0C}"/>
                    </a:ext>
                  </a:extLst>
                </p:cNvPr>
                <p:cNvSpPr txBox="1"/>
                <p:nvPr/>
              </p:nvSpPr>
              <p:spPr>
                <a:xfrm>
                  <a:off x="3154887" y="3785905"/>
                  <a:ext cx="715161" cy="47359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149" name="文字方塊 148">
                  <a:extLst>
                    <a:ext uri="{FF2B5EF4-FFF2-40B4-BE49-F238E27FC236}">
                      <a16:creationId xmlns:a16="http://schemas.microsoft.com/office/drawing/2014/main" id="{AAB99A89-8376-43D3-AE0C-D0ABD7C02F0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54887" y="3785905"/>
                  <a:ext cx="715161" cy="473591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3" name="直線單箭頭接點 149">
              <a:extLst>
                <a:ext uri="{FF2B5EF4-FFF2-40B4-BE49-F238E27FC236}">
                  <a16:creationId xmlns:a16="http://schemas.microsoft.com/office/drawing/2014/main" id="{22B55BC7-1769-4A89-97BC-FF8D23C60F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90646" y="4290299"/>
              <a:ext cx="0" cy="271494"/>
            </a:xfrm>
            <a:prstGeom prst="straightConnector1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miter lim="800000"/>
              <a:tailEnd type="triangle"/>
            </a:ln>
            <a:effectLst/>
          </p:spPr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文字方塊 150">
                <a:extLst>
                  <a:ext uri="{FF2B5EF4-FFF2-40B4-BE49-F238E27FC236}">
                    <a16:creationId xmlns:a16="http://schemas.microsoft.com/office/drawing/2014/main" id="{1823B9F6-342A-4423-AD7F-AA9C79DCB9D4}"/>
                  </a:ext>
                </a:extLst>
              </p:cNvPr>
              <p:cNvSpPr txBox="1"/>
              <p:nvPr/>
            </p:nvSpPr>
            <p:spPr>
              <a:xfrm>
                <a:off x="7592632" y="5826841"/>
                <a:ext cx="715161" cy="473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𝑗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64" name="文字方塊 150">
                <a:extLst>
                  <a:ext uri="{FF2B5EF4-FFF2-40B4-BE49-F238E27FC236}">
                    <a16:creationId xmlns:a16="http://schemas.microsoft.com/office/drawing/2014/main" id="{1823B9F6-342A-4423-AD7F-AA9C79DCB9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2632" y="5826841"/>
                <a:ext cx="715161" cy="473591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5" name="群組 151">
            <a:extLst>
              <a:ext uri="{FF2B5EF4-FFF2-40B4-BE49-F238E27FC236}">
                <a16:creationId xmlns:a16="http://schemas.microsoft.com/office/drawing/2014/main" id="{1F5C46DB-D09F-4D1A-B9CA-3BF24D986FA3}"/>
              </a:ext>
            </a:extLst>
          </p:cNvPr>
          <p:cNvGrpSpPr/>
          <p:nvPr/>
        </p:nvGrpSpPr>
        <p:grpSpPr>
          <a:xfrm>
            <a:off x="6159415" y="4680273"/>
            <a:ext cx="715161" cy="813431"/>
            <a:chOff x="1299972" y="3748362"/>
            <a:chExt cx="715161" cy="813431"/>
          </a:xfrm>
        </p:grpSpPr>
        <p:grpSp>
          <p:nvGrpSpPr>
            <p:cNvPr id="66" name="群組 152">
              <a:extLst>
                <a:ext uri="{FF2B5EF4-FFF2-40B4-BE49-F238E27FC236}">
                  <a16:creationId xmlns:a16="http://schemas.microsoft.com/office/drawing/2014/main" id="{AE8154E4-D37E-4827-BE33-1ADFCE55FA94}"/>
                </a:ext>
              </a:extLst>
            </p:cNvPr>
            <p:cNvGrpSpPr/>
            <p:nvPr/>
          </p:nvGrpSpPr>
          <p:grpSpPr>
            <a:xfrm>
              <a:off x="1488062" y="3748362"/>
              <a:ext cx="288000" cy="813431"/>
              <a:chOff x="2212165" y="3748362"/>
              <a:chExt cx="288000" cy="813431"/>
            </a:xfrm>
          </p:grpSpPr>
          <p:sp>
            <p:nvSpPr>
              <p:cNvPr id="68" name="矩形 67">
                <a:extLst>
                  <a:ext uri="{FF2B5EF4-FFF2-40B4-BE49-F238E27FC236}">
                    <a16:creationId xmlns:a16="http://schemas.microsoft.com/office/drawing/2014/main" id="{A7FC94DC-4C30-4E55-B3BB-38B4D7421A06}"/>
                  </a:ext>
                </a:extLst>
              </p:cNvPr>
              <p:cNvSpPr/>
              <p:nvPr/>
            </p:nvSpPr>
            <p:spPr>
              <a:xfrm>
                <a:off x="2212165" y="3748362"/>
                <a:ext cx="288000" cy="540000"/>
              </a:xfrm>
              <a:prstGeom prst="rect">
                <a:avLst/>
              </a:prstGeom>
              <a:gradFill rotWithShape="1">
                <a:gsLst>
                  <a:gs pos="0">
                    <a:srgbClr val="ED7D31">
                      <a:lumMod val="110000"/>
                      <a:satMod val="105000"/>
                      <a:tint val="67000"/>
                    </a:srgbClr>
                  </a:gs>
                  <a:gs pos="50000">
                    <a:srgbClr val="ED7D31">
                      <a:lumMod val="105000"/>
                      <a:satMod val="103000"/>
                      <a:tint val="73000"/>
                    </a:srgbClr>
                  </a:gs>
                  <a:gs pos="100000">
                    <a:srgbClr val="ED7D31">
                      <a:lumMod val="105000"/>
                      <a:satMod val="109000"/>
                      <a:tint val="81000"/>
                    </a:srgbClr>
                  </a:gs>
                </a:gsLst>
                <a:lin ang="5400000" scaled="0"/>
              </a:gradFill>
              <a:ln w="6350" cap="flat" cmpd="sng" algn="ctr">
                <a:solidFill>
                  <a:srgbClr val="ED7D31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cs typeface="+mn-cs"/>
                </a:endParaRPr>
              </a:p>
            </p:txBody>
          </p:sp>
          <p:cxnSp>
            <p:nvCxnSpPr>
              <p:cNvPr id="69" name="直線單箭頭接點 155">
                <a:extLst>
                  <a:ext uri="{FF2B5EF4-FFF2-40B4-BE49-F238E27FC236}">
                    <a16:creationId xmlns:a16="http://schemas.microsoft.com/office/drawing/2014/main" id="{CFD41D93-EBE4-44E2-9AD0-D7EB7A6A957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44779" y="4290299"/>
                <a:ext cx="0" cy="271494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0000FF"/>
                </a:solidFill>
                <a:prstDash val="solid"/>
                <a:miter lim="800000"/>
                <a:tailEnd type="triangle"/>
              </a:ln>
              <a:effectLst/>
            </p:spPr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文字方塊 153">
                  <a:extLst>
                    <a:ext uri="{FF2B5EF4-FFF2-40B4-BE49-F238E27FC236}">
                      <a16:creationId xmlns:a16="http://schemas.microsoft.com/office/drawing/2014/main" id="{42B091D5-5DFD-4BCB-8E6D-ABD6C8609303}"/>
                    </a:ext>
                  </a:extLst>
                </p:cNvPr>
                <p:cNvSpPr txBox="1"/>
                <p:nvPr/>
              </p:nvSpPr>
              <p:spPr>
                <a:xfrm>
                  <a:off x="1299972" y="3796179"/>
                  <a:ext cx="715161" cy="47359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154" name="文字方塊 153">
                  <a:extLst>
                    <a:ext uri="{FF2B5EF4-FFF2-40B4-BE49-F238E27FC236}">
                      <a16:creationId xmlns:a16="http://schemas.microsoft.com/office/drawing/2014/main" id="{42B091D5-5DFD-4BCB-8E6D-ABD6C86093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99972" y="3796179"/>
                  <a:ext cx="715161" cy="473591"/>
                </a:xfrm>
                <a:prstGeom prst="rect">
                  <a:avLst/>
                </a:prstGeom>
                <a:blipFill>
                  <a:blip r:embed="rId15"/>
                  <a:stretch>
                    <a:fillRect b="-8974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70" name="矩形 69">
            <a:extLst>
              <a:ext uri="{FF2B5EF4-FFF2-40B4-BE49-F238E27FC236}">
                <a16:creationId xmlns:a16="http://schemas.microsoft.com/office/drawing/2014/main" id="{1BC277D8-1DB5-41E0-AADD-C26534F108A3}"/>
              </a:ext>
            </a:extLst>
          </p:cNvPr>
          <p:cNvSpPr/>
          <p:nvPr/>
        </p:nvSpPr>
        <p:spPr>
          <a:xfrm>
            <a:off x="6005462" y="3583517"/>
            <a:ext cx="288000" cy="540000"/>
          </a:xfrm>
          <a:prstGeom prst="rect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文字方塊 157">
                <a:extLst>
                  <a:ext uri="{FF2B5EF4-FFF2-40B4-BE49-F238E27FC236}">
                    <a16:creationId xmlns:a16="http://schemas.microsoft.com/office/drawing/2014/main" id="{DFD6171F-8E7D-4038-BC94-2C90BE25AE41}"/>
                  </a:ext>
                </a:extLst>
              </p:cNvPr>
              <p:cNvSpPr txBox="1"/>
              <p:nvPr/>
            </p:nvSpPr>
            <p:spPr>
              <a:xfrm>
                <a:off x="6621564" y="3118938"/>
                <a:ext cx="715161" cy="473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,2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71" name="文字方塊 157">
                <a:extLst>
                  <a:ext uri="{FF2B5EF4-FFF2-40B4-BE49-F238E27FC236}">
                    <a16:creationId xmlns:a16="http://schemas.microsoft.com/office/drawing/2014/main" id="{DFD6171F-8E7D-4038-BC94-2C90BE25AE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1564" y="3118938"/>
                <a:ext cx="715161" cy="473591"/>
              </a:xfrm>
              <a:prstGeom prst="rect">
                <a:avLst/>
              </a:prstGeom>
              <a:blipFill>
                <a:blip r:embed="rId16"/>
                <a:stretch>
                  <a:fillRect b="-103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矩形 71">
            <a:extLst>
              <a:ext uri="{FF2B5EF4-FFF2-40B4-BE49-F238E27FC236}">
                <a16:creationId xmlns:a16="http://schemas.microsoft.com/office/drawing/2014/main" id="{D894C578-DF7D-407A-9534-3E9D345E3EAC}"/>
              </a:ext>
            </a:extLst>
          </p:cNvPr>
          <p:cNvSpPr/>
          <p:nvPr/>
        </p:nvSpPr>
        <p:spPr>
          <a:xfrm>
            <a:off x="6725257" y="3568127"/>
            <a:ext cx="288000" cy="540000"/>
          </a:xfrm>
          <a:prstGeom prst="rect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文字方塊 159">
                <a:extLst>
                  <a:ext uri="{FF2B5EF4-FFF2-40B4-BE49-F238E27FC236}">
                    <a16:creationId xmlns:a16="http://schemas.microsoft.com/office/drawing/2014/main" id="{D4E6863D-4EC1-45B6-AE20-803112A8F46D}"/>
                  </a:ext>
                </a:extLst>
              </p:cNvPr>
              <p:cNvSpPr txBox="1"/>
              <p:nvPr/>
            </p:nvSpPr>
            <p:spPr>
              <a:xfrm>
                <a:off x="5882506" y="3108957"/>
                <a:ext cx="715161" cy="473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,1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73" name="文字方塊 159">
                <a:extLst>
                  <a:ext uri="{FF2B5EF4-FFF2-40B4-BE49-F238E27FC236}">
                    <a16:creationId xmlns:a16="http://schemas.microsoft.com/office/drawing/2014/main" id="{D4E6863D-4EC1-45B6-AE20-803112A8F4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2506" y="3108957"/>
                <a:ext cx="715161" cy="473591"/>
              </a:xfrm>
              <a:prstGeom prst="rect">
                <a:avLst/>
              </a:prstGeom>
              <a:blipFill>
                <a:blip r:embed="rId17"/>
                <a:stretch>
                  <a:fillRect b="-89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4" name="直線單箭頭接點 161">
            <a:extLst>
              <a:ext uri="{FF2B5EF4-FFF2-40B4-BE49-F238E27FC236}">
                <a16:creationId xmlns:a16="http://schemas.microsoft.com/office/drawing/2014/main" id="{E39BDB91-DBF6-4144-86B6-4D1801C28215}"/>
              </a:ext>
            </a:extLst>
          </p:cNvPr>
          <p:cNvCxnSpPr>
            <a:cxnSpLocks/>
          </p:cNvCxnSpPr>
          <p:nvPr/>
        </p:nvCxnSpPr>
        <p:spPr>
          <a:xfrm>
            <a:off x="7604681" y="4421932"/>
            <a:ext cx="697967" cy="0"/>
          </a:xfrm>
          <a:prstGeom prst="straightConnector1">
            <a:avLst/>
          </a:prstGeom>
          <a:noFill/>
          <a:ln w="25400" cap="flat" cmpd="sng" algn="ctr">
            <a:solidFill>
              <a:srgbClr val="70AD47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75" name="直線單箭頭接點 162">
            <a:extLst>
              <a:ext uri="{FF2B5EF4-FFF2-40B4-BE49-F238E27FC236}">
                <a16:creationId xmlns:a16="http://schemas.microsoft.com/office/drawing/2014/main" id="{5247A413-CB58-4A93-BF6C-C8077A5E86C4}"/>
              </a:ext>
            </a:extLst>
          </p:cNvPr>
          <p:cNvCxnSpPr>
            <a:cxnSpLocks/>
          </p:cNvCxnSpPr>
          <p:nvPr/>
        </p:nvCxnSpPr>
        <p:spPr>
          <a:xfrm flipV="1">
            <a:off x="7582853" y="4159145"/>
            <a:ext cx="0" cy="271494"/>
          </a:xfrm>
          <a:prstGeom prst="straightConnector1">
            <a:avLst/>
          </a:prstGeom>
          <a:noFill/>
          <a:ln w="25400" cap="flat" cmpd="sng" algn="ctr">
            <a:solidFill>
              <a:srgbClr val="70AD47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6" name="直線單箭頭接點 163">
            <a:extLst>
              <a:ext uri="{FF2B5EF4-FFF2-40B4-BE49-F238E27FC236}">
                <a16:creationId xmlns:a16="http://schemas.microsoft.com/office/drawing/2014/main" id="{A5A08BF7-F061-4887-8ABA-D5BE774D695B}"/>
              </a:ext>
            </a:extLst>
          </p:cNvPr>
          <p:cNvCxnSpPr>
            <a:cxnSpLocks/>
          </p:cNvCxnSpPr>
          <p:nvPr/>
        </p:nvCxnSpPr>
        <p:spPr>
          <a:xfrm flipV="1">
            <a:off x="8282220" y="4145249"/>
            <a:ext cx="0" cy="271494"/>
          </a:xfrm>
          <a:prstGeom prst="straightConnector1">
            <a:avLst/>
          </a:prstGeom>
          <a:noFill/>
          <a:ln w="25400" cap="flat" cmpd="sng" algn="ctr">
            <a:solidFill>
              <a:srgbClr val="70AD47"/>
            </a:solidFill>
            <a:prstDash val="solid"/>
            <a:miter lim="800000"/>
            <a:tailEnd type="triangle"/>
          </a:ln>
          <a:effectLst/>
        </p:spPr>
      </p:cxnSp>
      <p:sp>
        <p:nvSpPr>
          <p:cNvPr id="77" name="矩形 76">
            <a:extLst>
              <a:ext uri="{FF2B5EF4-FFF2-40B4-BE49-F238E27FC236}">
                <a16:creationId xmlns:a16="http://schemas.microsoft.com/office/drawing/2014/main" id="{D0427B6D-3431-4783-B2E1-72D686D626F9}"/>
              </a:ext>
            </a:extLst>
          </p:cNvPr>
          <p:cNvSpPr/>
          <p:nvPr/>
        </p:nvSpPr>
        <p:spPr>
          <a:xfrm>
            <a:off x="7438853" y="3581405"/>
            <a:ext cx="288000" cy="540000"/>
          </a:xfrm>
          <a:prstGeom prst="rect">
            <a:avLst/>
          </a:prstGeom>
          <a:gradFill rotWithShape="1">
            <a:gsLst>
              <a:gs pos="0">
                <a:srgbClr val="FFC000">
                  <a:lumMod val="110000"/>
                  <a:satMod val="105000"/>
                  <a:tint val="67000"/>
                </a:srgbClr>
              </a:gs>
              <a:gs pos="50000">
                <a:srgbClr val="FFC000">
                  <a:lumMod val="105000"/>
                  <a:satMod val="103000"/>
                  <a:tint val="73000"/>
                </a:srgbClr>
              </a:gs>
              <a:gs pos="100000">
                <a:srgbClr val="FFC000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FFC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文字方塊 165">
                <a:extLst>
                  <a:ext uri="{FF2B5EF4-FFF2-40B4-BE49-F238E27FC236}">
                    <a16:creationId xmlns:a16="http://schemas.microsoft.com/office/drawing/2014/main" id="{049B8D0A-1FBF-421E-BEFD-1197C26F1F48}"/>
                  </a:ext>
                </a:extLst>
              </p:cNvPr>
              <p:cNvSpPr txBox="1"/>
              <p:nvPr/>
            </p:nvSpPr>
            <p:spPr>
              <a:xfrm>
                <a:off x="8054955" y="3116826"/>
                <a:ext cx="715161" cy="473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,2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78" name="文字方塊 165">
                <a:extLst>
                  <a:ext uri="{FF2B5EF4-FFF2-40B4-BE49-F238E27FC236}">
                    <a16:creationId xmlns:a16="http://schemas.microsoft.com/office/drawing/2014/main" id="{049B8D0A-1FBF-421E-BEFD-1197C26F1F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4955" y="3116826"/>
                <a:ext cx="715161" cy="473591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矩形 78">
            <a:extLst>
              <a:ext uri="{FF2B5EF4-FFF2-40B4-BE49-F238E27FC236}">
                <a16:creationId xmlns:a16="http://schemas.microsoft.com/office/drawing/2014/main" id="{BCF914FA-1ED9-4BA6-90A3-519A5E75006E}"/>
              </a:ext>
            </a:extLst>
          </p:cNvPr>
          <p:cNvSpPr/>
          <p:nvPr/>
        </p:nvSpPr>
        <p:spPr>
          <a:xfrm>
            <a:off x="8158648" y="3566015"/>
            <a:ext cx="288000" cy="540000"/>
          </a:xfrm>
          <a:prstGeom prst="rect">
            <a:avLst/>
          </a:prstGeom>
          <a:gradFill rotWithShape="1">
            <a:gsLst>
              <a:gs pos="0">
                <a:srgbClr val="FFC000">
                  <a:lumMod val="110000"/>
                  <a:satMod val="105000"/>
                  <a:tint val="67000"/>
                </a:srgbClr>
              </a:gs>
              <a:gs pos="50000">
                <a:srgbClr val="FFC000">
                  <a:lumMod val="105000"/>
                  <a:satMod val="103000"/>
                  <a:tint val="73000"/>
                </a:srgbClr>
              </a:gs>
              <a:gs pos="100000">
                <a:srgbClr val="FFC000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FFC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文字方塊 167">
                <a:extLst>
                  <a:ext uri="{FF2B5EF4-FFF2-40B4-BE49-F238E27FC236}">
                    <a16:creationId xmlns:a16="http://schemas.microsoft.com/office/drawing/2014/main" id="{C3084C0B-494B-4A76-A8B4-A485FA58B444}"/>
                  </a:ext>
                </a:extLst>
              </p:cNvPr>
              <p:cNvSpPr txBox="1"/>
              <p:nvPr/>
            </p:nvSpPr>
            <p:spPr>
              <a:xfrm>
                <a:off x="7337175" y="3108140"/>
                <a:ext cx="715161" cy="473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,1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80" name="文字方塊 167">
                <a:extLst>
                  <a:ext uri="{FF2B5EF4-FFF2-40B4-BE49-F238E27FC236}">
                    <a16:creationId xmlns:a16="http://schemas.microsoft.com/office/drawing/2014/main" id="{C3084C0B-494B-4A76-A8B4-A485FA58B4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7175" y="3108140"/>
                <a:ext cx="715161" cy="473591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1" name="直線單箭頭接點 168">
            <a:extLst>
              <a:ext uri="{FF2B5EF4-FFF2-40B4-BE49-F238E27FC236}">
                <a16:creationId xmlns:a16="http://schemas.microsoft.com/office/drawing/2014/main" id="{18125834-BB27-4104-8BE8-742A89940A8B}"/>
              </a:ext>
            </a:extLst>
          </p:cNvPr>
          <p:cNvCxnSpPr>
            <a:cxnSpLocks/>
          </p:cNvCxnSpPr>
          <p:nvPr/>
        </p:nvCxnSpPr>
        <p:spPr>
          <a:xfrm>
            <a:off x="8898843" y="4419001"/>
            <a:ext cx="697967" cy="0"/>
          </a:xfrm>
          <a:prstGeom prst="straightConnector1">
            <a:avLst/>
          </a:prstGeom>
          <a:noFill/>
          <a:ln w="25400" cap="flat" cmpd="sng" algn="ctr">
            <a:solidFill>
              <a:srgbClr val="70AD47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82" name="直線單箭頭接點 169">
            <a:extLst>
              <a:ext uri="{FF2B5EF4-FFF2-40B4-BE49-F238E27FC236}">
                <a16:creationId xmlns:a16="http://schemas.microsoft.com/office/drawing/2014/main" id="{D73B6641-4B45-4FFA-AFEF-9B63389BEF6E}"/>
              </a:ext>
            </a:extLst>
          </p:cNvPr>
          <p:cNvCxnSpPr>
            <a:cxnSpLocks/>
          </p:cNvCxnSpPr>
          <p:nvPr/>
        </p:nvCxnSpPr>
        <p:spPr>
          <a:xfrm flipV="1">
            <a:off x="8877015" y="4156214"/>
            <a:ext cx="0" cy="271494"/>
          </a:xfrm>
          <a:prstGeom prst="straightConnector1">
            <a:avLst/>
          </a:prstGeom>
          <a:noFill/>
          <a:ln w="25400" cap="flat" cmpd="sng" algn="ctr">
            <a:solidFill>
              <a:srgbClr val="70AD47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83" name="直線單箭頭接點 170">
            <a:extLst>
              <a:ext uri="{FF2B5EF4-FFF2-40B4-BE49-F238E27FC236}">
                <a16:creationId xmlns:a16="http://schemas.microsoft.com/office/drawing/2014/main" id="{EC4A417B-89C4-4BB8-9006-F7BE8FB29823}"/>
              </a:ext>
            </a:extLst>
          </p:cNvPr>
          <p:cNvCxnSpPr>
            <a:cxnSpLocks/>
          </p:cNvCxnSpPr>
          <p:nvPr/>
        </p:nvCxnSpPr>
        <p:spPr>
          <a:xfrm flipV="1">
            <a:off x="9576382" y="4142318"/>
            <a:ext cx="0" cy="271494"/>
          </a:xfrm>
          <a:prstGeom prst="straightConnector1">
            <a:avLst/>
          </a:prstGeom>
          <a:noFill/>
          <a:ln w="25400" cap="flat" cmpd="sng" algn="ctr">
            <a:solidFill>
              <a:srgbClr val="70AD47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4" name="矩形 83">
            <a:extLst>
              <a:ext uri="{FF2B5EF4-FFF2-40B4-BE49-F238E27FC236}">
                <a16:creationId xmlns:a16="http://schemas.microsoft.com/office/drawing/2014/main" id="{AA0D07F5-F17A-4A33-8A87-6F438F59BAB2}"/>
              </a:ext>
            </a:extLst>
          </p:cNvPr>
          <p:cNvSpPr/>
          <p:nvPr/>
        </p:nvSpPr>
        <p:spPr>
          <a:xfrm>
            <a:off x="8733015" y="3578474"/>
            <a:ext cx="288000" cy="540000"/>
          </a:xfrm>
          <a:prstGeom prst="rect">
            <a:avLst/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文字方塊 172">
                <a:extLst>
                  <a:ext uri="{FF2B5EF4-FFF2-40B4-BE49-F238E27FC236}">
                    <a16:creationId xmlns:a16="http://schemas.microsoft.com/office/drawing/2014/main" id="{D50407BE-769C-4470-9EC6-A20901DDC8CA}"/>
                  </a:ext>
                </a:extLst>
              </p:cNvPr>
              <p:cNvSpPr txBox="1"/>
              <p:nvPr/>
            </p:nvSpPr>
            <p:spPr>
              <a:xfrm>
                <a:off x="9349117" y="3113895"/>
                <a:ext cx="715161" cy="473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,2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85" name="文字方塊 172">
                <a:extLst>
                  <a:ext uri="{FF2B5EF4-FFF2-40B4-BE49-F238E27FC236}">
                    <a16:creationId xmlns:a16="http://schemas.microsoft.com/office/drawing/2014/main" id="{D50407BE-769C-4470-9EC6-A20901DDC8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9117" y="3113895"/>
                <a:ext cx="715161" cy="473591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矩形 85">
            <a:extLst>
              <a:ext uri="{FF2B5EF4-FFF2-40B4-BE49-F238E27FC236}">
                <a16:creationId xmlns:a16="http://schemas.microsoft.com/office/drawing/2014/main" id="{66E2A0A3-9E7B-4E0C-B05F-DCFFCD7CBA43}"/>
              </a:ext>
            </a:extLst>
          </p:cNvPr>
          <p:cNvSpPr/>
          <p:nvPr/>
        </p:nvSpPr>
        <p:spPr>
          <a:xfrm>
            <a:off x="9452810" y="3563084"/>
            <a:ext cx="288000" cy="540000"/>
          </a:xfrm>
          <a:prstGeom prst="rect">
            <a:avLst/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文字方塊 174">
                <a:extLst>
                  <a:ext uri="{FF2B5EF4-FFF2-40B4-BE49-F238E27FC236}">
                    <a16:creationId xmlns:a16="http://schemas.microsoft.com/office/drawing/2014/main" id="{06B0F45E-DF7E-4906-A2A2-1DA5071307CE}"/>
                  </a:ext>
                </a:extLst>
              </p:cNvPr>
              <p:cNvSpPr txBox="1"/>
              <p:nvPr/>
            </p:nvSpPr>
            <p:spPr>
              <a:xfrm>
                <a:off x="8685802" y="3102946"/>
                <a:ext cx="715161" cy="473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,1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87" name="文字方塊 174">
                <a:extLst>
                  <a:ext uri="{FF2B5EF4-FFF2-40B4-BE49-F238E27FC236}">
                    <a16:creationId xmlns:a16="http://schemas.microsoft.com/office/drawing/2014/main" id="{06B0F45E-DF7E-4906-A2A2-1DA5071307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5802" y="3102946"/>
                <a:ext cx="715161" cy="473591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8" name="群組 175">
            <a:extLst>
              <a:ext uri="{FF2B5EF4-FFF2-40B4-BE49-F238E27FC236}">
                <a16:creationId xmlns:a16="http://schemas.microsoft.com/office/drawing/2014/main" id="{C80A486D-33A7-447C-BDDE-5A21BDDFECB6}"/>
              </a:ext>
            </a:extLst>
          </p:cNvPr>
          <p:cNvGrpSpPr/>
          <p:nvPr/>
        </p:nvGrpSpPr>
        <p:grpSpPr>
          <a:xfrm>
            <a:off x="5514635" y="830698"/>
            <a:ext cx="715161" cy="605813"/>
            <a:chOff x="635402" y="1337615"/>
            <a:chExt cx="715161" cy="605813"/>
          </a:xfrm>
        </p:grpSpPr>
        <p:sp>
          <p:nvSpPr>
            <p:cNvPr id="89" name="矩形 88">
              <a:extLst>
                <a:ext uri="{FF2B5EF4-FFF2-40B4-BE49-F238E27FC236}">
                  <a16:creationId xmlns:a16="http://schemas.microsoft.com/office/drawing/2014/main" id="{46973DD6-6DCC-40CC-91A0-61F94845BE07}"/>
                </a:ext>
              </a:extLst>
            </p:cNvPr>
            <p:cNvSpPr/>
            <p:nvPr/>
          </p:nvSpPr>
          <p:spPr>
            <a:xfrm>
              <a:off x="733189" y="1337615"/>
              <a:ext cx="461666" cy="605813"/>
            </a:xfrm>
            <a:prstGeom prst="rect">
              <a:avLst/>
            </a:prstGeom>
            <a:gradFill rotWithShape="1">
              <a:gsLst>
                <a:gs pos="0">
                  <a:srgbClr val="70AD47">
                    <a:lumMod val="110000"/>
                    <a:satMod val="105000"/>
                    <a:tint val="67000"/>
                  </a:srgbClr>
                </a:gs>
                <a:gs pos="50000">
                  <a:srgbClr val="70AD47">
                    <a:lumMod val="105000"/>
                    <a:satMod val="103000"/>
                    <a:tint val="73000"/>
                  </a:srgbClr>
                </a:gs>
                <a:gs pos="100000">
                  <a:srgbClr val="70AD47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70AD47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文字方塊 177">
                  <a:extLst>
                    <a:ext uri="{FF2B5EF4-FFF2-40B4-BE49-F238E27FC236}">
                      <a16:creationId xmlns:a16="http://schemas.microsoft.com/office/drawing/2014/main" id="{55279803-A406-401B-B21E-523EB4209FF1}"/>
                    </a:ext>
                  </a:extLst>
                </p:cNvPr>
                <p:cNvSpPr txBox="1"/>
                <p:nvPr/>
              </p:nvSpPr>
              <p:spPr>
                <a:xfrm>
                  <a:off x="635402" y="1417137"/>
                  <a:ext cx="715161" cy="47359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,1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178" name="文字方塊 177">
                  <a:extLst>
                    <a:ext uri="{FF2B5EF4-FFF2-40B4-BE49-F238E27FC236}">
                      <a16:creationId xmlns:a16="http://schemas.microsoft.com/office/drawing/2014/main" id="{55279803-A406-401B-B21E-523EB4209F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5402" y="1417137"/>
                  <a:ext cx="715161" cy="473591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1" name="群組 101">
            <a:extLst>
              <a:ext uri="{FF2B5EF4-FFF2-40B4-BE49-F238E27FC236}">
                <a16:creationId xmlns:a16="http://schemas.microsoft.com/office/drawing/2014/main" id="{DDB94854-EA5E-4CBA-93DE-1752F7B0CD51}"/>
              </a:ext>
            </a:extLst>
          </p:cNvPr>
          <p:cNvGrpSpPr/>
          <p:nvPr/>
        </p:nvGrpSpPr>
        <p:grpSpPr>
          <a:xfrm>
            <a:off x="5514634" y="1496662"/>
            <a:ext cx="715161" cy="605813"/>
            <a:chOff x="635402" y="1337615"/>
            <a:chExt cx="715161" cy="605813"/>
          </a:xfrm>
        </p:grpSpPr>
        <p:sp>
          <p:nvSpPr>
            <p:cNvPr id="92" name="矩形 91">
              <a:extLst>
                <a:ext uri="{FF2B5EF4-FFF2-40B4-BE49-F238E27FC236}">
                  <a16:creationId xmlns:a16="http://schemas.microsoft.com/office/drawing/2014/main" id="{7878276E-BCBE-40E7-A80A-1B1DCC1FDE47}"/>
                </a:ext>
              </a:extLst>
            </p:cNvPr>
            <p:cNvSpPr/>
            <p:nvPr/>
          </p:nvSpPr>
          <p:spPr>
            <a:xfrm>
              <a:off x="733189" y="1337615"/>
              <a:ext cx="461666" cy="605813"/>
            </a:xfrm>
            <a:prstGeom prst="rect">
              <a:avLst/>
            </a:prstGeom>
            <a:gradFill rotWithShape="1">
              <a:gsLst>
                <a:gs pos="0">
                  <a:srgbClr val="70AD47">
                    <a:lumMod val="110000"/>
                    <a:satMod val="105000"/>
                    <a:tint val="67000"/>
                  </a:srgbClr>
                </a:gs>
                <a:gs pos="50000">
                  <a:srgbClr val="70AD47">
                    <a:lumMod val="105000"/>
                    <a:satMod val="103000"/>
                    <a:tint val="73000"/>
                  </a:srgbClr>
                </a:gs>
                <a:gs pos="100000">
                  <a:srgbClr val="70AD47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70AD47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3" name="文字方塊 103">
                  <a:extLst>
                    <a:ext uri="{FF2B5EF4-FFF2-40B4-BE49-F238E27FC236}">
                      <a16:creationId xmlns:a16="http://schemas.microsoft.com/office/drawing/2014/main" id="{249E86AA-C6CD-4D66-8DE7-F654F26234E8}"/>
                    </a:ext>
                  </a:extLst>
                </p:cNvPr>
                <p:cNvSpPr txBox="1"/>
                <p:nvPr/>
              </p:nvSpPr>
              <p:spPr>
                <a:xfrm>
                  <a:off x="635402" y="1417137"/>
                  <a:ext cx="715161" cy="47359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,2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104" name="文字方塊 103">
                  <a:extLst>
                    <a:ext uri="{FF2B5EF4-FFF2-40B4-BE49-F238E27FC236}">
                      <a16:creationId xmlns:a16="http://schemas.microsoft.com/office/drawing/2014/main" id="{249E86AA-C6CD-4D66-8DE7-F654F26234E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5402" y="1417137"/>
                  <a:ext cx="715161" cy="473591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4" name="群組 111">
            <a:extLst>
              <a:ext uri="{FF2B5EF4-FFF2-40B4-BE49-F238E27FC236}">
                <a16:creationId xmlns:a16="http://schemas.microsoft.com/office/drawing/2014/main" id="{1482EF19-EE9A-4A14-A8A3-7BA998AB1EE4}"/>
              </a:ext>
            </a:extLst>
          </p:cNvPr>
          <p:cNvGrpSpPr/>
          <p:nvPr/>
        </p:nvGrpSpPr>
        <p:grpSpPr>
          <a:xfrm>
            <a:off x="7381176" y="1141762"/>
            <a:ext cx="715161" cy="605813"/>
            <a:chOff x="635402" y="1337615"/>
            <a:chExt cx="715161" cy="605813"/>
          </a:xfrm>
        </p:grpSpPr>
        <p:sp>
          <p:nvSpPr>
            <p:cNvPr id="95" name="矩形 94">
              <a:extLst>
                <a:ext uri="{FF2B5EF4-FFF2-40B4-BE49-F238E27FC236}">
                  <a16:creationId xmlns:a16="http://schemas.microsoft.com/office/drawing/2014/main" id="{84A5889F-39F0-4928-8D07-07BE346B3189}"/>
                </a:ext>
              </a:extLst>
            </p:cNvPr>
            <p:cNvSpPr/>
            <p:nvPr/>
          </p:nvSpPr>
          <p:spPr>
            <a:xfrm>
              <a:off x="733189" y="1337615"/>
              <a:ext cx="461666" cy="605813"/>
            </a:xfrm>
            <a:prstGeom prst="rect">
              <a:avLst/>
            </a:prstGeom>
            <a:gradFill rotWithShape="1">
              <a:gsLst>
                <a:gs pos="0">
                  <a:srgbClr val="70AD47">
                    <a:lumMod val="110000"/>
                    <a:satMod val="105000"/>
                    <a:tint val="67000"/>
                  </a:srgbClr>
                </a:gs>
                <a:gs pos="50000">
                  <a:srgbClr val="70AD47">
                    <a:lumMod val="105000"/>
                    <a:satMod val="103000"/>
                    <a:tint val="73000"/>
                  </a:srgbClr>
                </a:gs>
                <a:gs pos="100000">
                  <a:srgbClr val="70AD47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70AD47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文字方塊 128">
                  <a:extLst>
                    <a:ext uri="{FF2B5EF4-FFF2-40B4-BE49-F238E27FC236}">
                      <a16:creationId xmlns:a16="http://schemas.microsoft.com/office/drawing/2014/main" id="{155CDA8A-7761-408B-93B4-A4B2EE3B3E4C}"/>
                    </a:ext>
                  </a:extLst>
                </p:cNvPr>
                <p:cNvSpPr txBox="1"/>
                <p:nvPr/>
              </p:nvSpPr>
              <p:spPr>
                <a:xfrm>
                  <a:off x="635402" y="1417137"/>
                  <a:ext cx="715161" cy="47359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129" name="文字方塊 128">
                  <a:extLst>
                    <a:ext uri="{FF2B5EF4-FFF2-40B4-BE49-F238E27FC236}">
                      <a16:creationId xmlns:a16="http://schemas.microsoft.com/office/drawing/2014/main" id="{155CDA8A-7761-408B-93B4-A4B2EE3B3E4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5402" y="1417137"/>
                  <a:ext cx="715161" cy="473591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97" name="直線單箭頭接點 129">
            <a:extLst>
              <a:ext uri="{FF2B5EF4-FFF2-40B4-BE49-F238E27FC236}">
                <a16:creationId xmlns:a16="http://schemas.microsoft.com/office/drawing/2014/main" id="{FEC2854F-CBFD-47E3-8C1F-4F74562605BB}"/>
              </a:ext>
            </a:extLst>
          </p:cNvPr>
          <p:cNvCxnSpPr>
            <a:cxnSpLocks/>
            <a:endCxn id="96" idx="1"/>
          </p:cNvCxnSpPr>
          <p:nvPr/>
        </p:nvCxnSpPr>
        <p:spPr>
          <a:xfrm>
            <a:off x="6179488" y="1444668"/>
            <a:ext cx="1201688" cy="0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98" name="矩形 97">
            <a:extLst>
              <a:ext uri="{FF2B5EF4-FFF2-40B4-BE49-F238E27FC236}">
                <a16:creationId xmlns:a16="http://schemas.microsoft.com/office/drawing/2014/main" id="{9E433444-1C21-469F-A073-E6C6E607D9E8}"/>
              </a:ext>
            </a:extLst>
          </p:cNvPr>
          <p:cNvSpPr/>
          <p:nvPr/>
        </p:nvSpPr>
        <p:spPr>
          <a:xfrm>
            <a:off x="5514634" y="734767"/>
            <a:ext cx="664854" cy="1464728"/>
          </a:xfrm>
          <a:prstGeom prst="rect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grpSp>
        <p:nvGrpSpPr>
          <p:cNvPr id="99" name="群組 131">
            <a:extLst>
              <a:ext uri="{FF2B5EF4-FFF2-40B4-BE49-F238E27FC236}">
                <a16:creationId xmlns:a16="http://schemas.microsoft.com/office/drawing/2014/main" id="{042EC140-A9ED-4249-8817-E0359838645F}"/>
              </a:ext>
            </a:extLst>
          </p:cNvPr>
          <p:cNvGrpSpPr/>
          <p:nvPr/>
        </p:nvGrpSpPr>
        <p:grpSpPr>
          <a:xfrm>
            <a:off x="1597825" y="1538587"/>
            <a:ext cx="715161" cy="605813"/>
            <a:chOff x="635402" y="1337615"/>
            <a:chExt cx="715161" cy="605813"/>
          </a:xfrm>
        </p:grpSpPr>
        <p:sp>
          <p:nvSpPr>
            <p:cNvPr id="100" name="矩形 99">
              <a:extLst>
                <a:ext uri="{FF2B5EF4-FFF2-40B4-BE49-F238E27FC236}">
                  <a16:creationId xmlns:a16="http://schemas.microsoft.com/office/drawing/2014/main" id="{4A6DBFC9-33FC-4599-88A5-5915D06F34BD}"/>
                </a:ext>
              </a:extLst>
            </p:cNvPr>
            <p:cNvSpPr/>
            <p:nvPr/>
          </p:nvSpPr>
          <p:spPr>
            <a:xfrm>
              <a:off x="733189" y="1337615"/>
              <a:ext cx="461666" cy="605813"/>
            </a:xfrm>
            <a:prstGeom prst="rect">
              <a:avLst/>
            </a:prstGeom>
            <a:gradFill rotWithShape="1">
              <a:gsLst>
                <a:gs pos="0">
                  <a:srgbClr val="70AD47">
                    <a:lumMod val="110000"/>
                    <a:satMod val="105000"/>
                    <a:tint val="67000"/>
                  </a:srgbClr>
                </a:gs>
                <a:gs pos="50000">
                  <a:srgbClr val="70AD47">
                    <a:lumMod val="105000"/>
                    <a:satMod val="103000"/>
                    <a:tint val="73000"/>
                  </a:srgbClr>
                </a:gs>
                <a:gs pos="100000">
                  <a:srgbClr val="70AD47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70AD47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1" name="文字方塊 179">
                  <a:extLst>
                    <a:ext uri="{FF2B5EF4-FFF2-40B4-BE49-F238E27FC236}">
                      <a16:creationId xmlns:a16="http://schemas.microsoft.com/office/drawing/2014/main" id="{F92EA39A-2673-4906-9EA4-A9359A29F970}"/>
                    </a:ext>
                  </a:extLst>
                </p:cNvPr>
                <p:cNvSpPr txBox="1"/>
                <p:nvPr/>
              </p:nvSpPr>
              <p:spPr>
                <a:xfrm>
                  <a:off x="635402" y="1417137"/>
                  <a:ext cx="715161" cy="47359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180" name="文字方塊 179">
                  <a:extLst>
                    <a:ext uri="{FF2B5EF4-FFF2-40B4-BE49-F238E27FC236}">
                      <a16:creationId xmlns:a16="http://schemas.microsoft.com/office/drawing/2014/main" id="{F92EA39A-2673-4906-9EA4-A9359A29F9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5402" y="1417137"/>
                  <a:ext cx="715161" cy="473591"/>
                </a:xfrm>
                <a:prstGeom prst="rect">
                  <a:avLst/>
                </a:prstGeom>
                <a:blipFill>
                  <a:blip r:embed="rId2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02" name="文字方塊 6">
            <a:extLst>
              <a:ext uri="{FF2B5EF4-FFF2-40B4-BE49-F238E27FC236}">
                <a16:creationId xmlns:a16="http://schemas.microsoft.com/office/drawing/2014/main" id="{AB53DBF8-9AF0-432E-BD50-E3B75EE0305C}"/>
              </a:ext>
            </a:extLst>
          </p:cNvPr>
          <p:cNvSpPr txBox="1"/>
          <p:nvPr/>
        </p:nvSpPr>
        <p:spPr>
          <a:xfrm>
            <a:off x="2201198" y="1582470"/>
            <a:ext cx="4276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=</a:t>
            </a:r>
            <a:endParaRPr kumimoji="0" lang="zh-TW" altLang="en-US" sz="2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矩形 102">
                <a:extLst>
                  <a:ext uri="{FF2B5EF4-FFF2-40B4-BE49-F238E27FC236}">
                    <a16:creationId xmlns:a16="http://schemas.microsoft.com/office/drawing/2014/main" id="{C9415197-8472-438D-879E-9BB2713E7CBC}"/>
                  </a:ext>
                </a:extLst>
              </p:cNvPr>
              <p:cNvSpPr/>
              <p:nvPr/>
            </p:nvSpPr>
            <p:spPr>
              <a:xfrm>
                <a:off x="2600785" y="1499657"/>
                <a:ext cx="1415745" cy="710493"/>
              </a:xfrm>
              <a:prstGeom prst="rect">
                <a:avLst/>
              </a:prstGeom>
              <a:gradFill rotWithShape="1">
                <a:gsLst>
                  <a:gs pos="0">
                    <a:srgbClr val="4472C4">
                      <a:lumMod val="110000"/>
                      <a:satMod val="105000"/>
                      <a:tint val="67000"/>
                    </a:srgbClr>
                  </a:gs>
                  <a:gs pos="50000">
                    <a:srgbClr val="4472C4">
                      <a:lumMod val="105000"/>
                      <a:satMod val="103000"/>
                      <a:tint val="73000"/>
                    </a:srgbClr>
                  </a:gs>
                  <a:gs pos="100000">
                    <a:srgbClr val="4472C4">
                      <a:lumMod val="105000"/>
                      <a:satMod val="109000"/>
                      <a:tint val="81000"/>
                    </a:srgbClr>
                  </a:gs>
                </a:gsLst>
                <a:lin ang="5400000" scaled="0"/>
              </a:gradFill>
              <a:ln w="6350" cap="flat" cmpd="sng" algn="ctr">
                <a:solidFill>
                  <a:srgbClr val="4472C4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𝑊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𝑂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cs typeface="+mn-cs"/>
                </a:endParaRPr>
              </a:p>
            </p:txBody>
          </p:sp>
        </mc:Choice>
        <mc:Fallback xmlns="">
          <p:sp>
            <p:nvSpPr>
              <p:cNvPr id="103" name="矩形 102">
                <a:extLst>
                  <a:ext uri="{FF2B5EF4-FFF2-40B4-BE49-F238E27FC236}">
                    <a16:creationId xmlns:a16="http://schemas.microsoft.com/office/drawing/2014/main" id="{C9415197-8472-438D-879E-9BB2713E7C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0785" y="1499657"/>
                <a:ext cx="1415745" cy="710493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  <a:ln w="6350" cap="flat" cmpd="sng" algn="ctr">
                <a:solidFill>
                  <a:srgbClr val="4472C4"/>
                </a:solidFill>
                <a:prstDash val="solid"/>
                <a:miter lim="800000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4" name="群組 8">
            <a:extLst>
              <a:ext uri="{FF2B5EF4-FFF2-40B4-BE49-F238E27FC236}">
                <a16:creationId xmlns:a16="http://schemas.microsoft.com/office/drawing/2014/main" id="{903BC6F5-B6F9-45F0-802A-B3574E2BE3B7}"/>
              </a:ext>
            </a:extLst>
          </p:cNvPr>
          <p:cNvGrpSpPr/>
          <p:nvPr/>
        </p:nvGrpSpPr>
        <p:grpSpPr>
          <a:xfrm>
            <a:off x="4000056" y="1246586"/>
            <a:ext cx="715162" cy="1271777"/>
            <a:chOff x="2942081" y="1373762"/>
            <a:chExt cx="715162" cy="1271777"/>
          </a:xfrm>
        </p:grpSpPr>
        <p:grpSp>
          <p:nvGrpSpPr>
            <p:cNvPr id="105" name="群組 180">
              <a:extLst>
                <a:ext uri="{FF2B5EF4-FFF2-40B4-BE49-F238E27FC236}">
                  <a16:creationId xmlns:a16="http://schemas.microsoft.com/office/drawing/2014/main" id="{75696754-E78E-4274-BBD1-CADCBDAB1EBA}"/>
                </a:ext>
              </a:extLst>
            </p:cNvPr>
            <p:cNvGrpSpPr/>
            <p:nvPr/>
          </p:nvGrpSpPr>
          <p:grpSpPr>
            <a:xfrm>
              <a:off x="2942082" y="1373762"/>
              <a:ext cx="715161" cy="605813"/>
              <a:chOff x="635402" y="1337615"/>
              <a:chExt cx="715161" cy="605813"/>
            </a:xfrm>
          </p:grpSpPr>
          <p:sp>
            <p:nvSpPr>
              <p:cNvPr id="109" name="矩形 108">
                <a:extLst>
                  <a:ext uri="{FF2B5EF4-FFF2-40B4-BE49-F238E27FC236}">
                    <a16:creationId xmlns:a16="http://schemas.microsoft.com/office/drawing/2014/main" id="{71775892-5E04-4092-B5CC-3572C33690DA}"/>
                  </a:ext>
                </a:extLst>
              </p:cNvPr>
              <p:cNvSpPr/>
              <p:nvPr/>
            </p:nvSpPr>
            <p:spPr>
              <a:xfrm>
                <a:off x="733189" y="1337615"/>
                <a:ext cx="461666" cy="605813"/>
              </a:xfrm>
              <a:prstGeom prst="rect">
                <a:avLst/>
              </a:prstGeom>
              <a:gradFill rotWithShape="1">
                <a:gsLst>
                  <a:gs pos="0">
                    <a:srgbClr val="70AD47">
                      <a:lumMod val="110000"/>
                      <a:satMod val="105000"/>
                      <a:tint val="67000"/>
                    </a:srgbClr>
                  </a:gs>
                  <a:gs pos="50000">
                    <a:srgbClr val="70AD47">
                      <a:lumMod val="105000"/>
                      <a:satMod val="103000"/>
                      <a:tint val="73000"/>
                    </a:srgbClr>
                  </a:gs>
                  <a:gs pos="100000">
                    <a:srgbClr val="70AD47">
                      <a:lumMod val="105000"/>
                      <a:satMod val="109000"/>
                      <a:tint val="81000"/>
                    </a:srgbClr>
                  </a:gs>
                </a:gsLst>
                <a:lin ang="5400000" scaled="0"/>
              </a:gradFill>
              <a:ln w="6350" cap="flat" cmpd="sng" algn="ctr">
                <a:solidFill>
                  <a:srgbClr val="70AD47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cs typeface="+mn-cs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0" name="文字方塊 182">
                    <a:extLst>
                      <a:ext uri="{FF2B5EF4-FFF2-40B4-BE49-F238E27FC236}">
                        <a16:creationId xmlns:a16="http://schemas.microsoft.com/office/drawing/2014/main" id="{F992FCBD-7E73-4DD5-A3DB-0B45971751F3}"/>
                      </a:ext>
                    </a:extLst>
                  </p:cNvPr>
                  <p:cNvSpPr txBox="1"/>
                  <p:nvPr/>
                </p:nvSpPr>
                <p:spPr>
                  <a:xfrm>
                    <a:off x="635402" y="1417137"/>
                    <a:ext cx="715161" cy="47359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kumimoji="0" lang="en-US" altLang="zh-TW" sz="24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0" lang="en-US" altLang="zh-TW" sz="24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kumimoji="0" lang="en-US" altLang="zh-TW" sz="24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kumimoji="0" lang="en-US" altLang="zh-TW" sz="24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,1</m:t>
                              </m:r>
                            </m:sup>
                          </m:sSup>
                        </m:oMath>
                      </m:oMathPara>
                    </a14:m>
                    <a:endParaRPr kumimoji="0" lang="zh-TW" altLang="en-US" sz="24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</a:endParaRPr>
                  </a:p>
                </p:txBody>
              </p:sp>
            </mc:Choice>
            <mc:Fallback xmlns="">
              <p:sp>
                <p:nvSpPr>
                  <p:cNvPr id="183" name="文字方塊 182">
                    <a:extLst>
                      <a:ext uri="{FF2B5EF4-FFF2-40B4-BE49-F238E27FC236}">
                        <a16:creationId xmlns:a16="http://schemas.microsoft.com/office/drawing/2014/main" id="{F992FCBD-7E73-4DD5-A3DB-0B45971751F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5402" y="1417137"/>
                    <a:ext cx="715161" cy="473591"/>
                  </a:xfrm>
                  <a:prstGeom prst="rect">
                    <a:avLst/>
                  </a:prstGeom>
                  <a:blipFill>
                    <a:blip r:embed="rId2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06" name="群組 183">
              <a:extLst>
                <a:ext uri="{FF2B5EF4-FFF2-40B4-BE49-F238E27FC236}">
                  <a16:creationId xmlns:a16="http://schemas.microsoft.com/office/drawing/2014/main" id="{91B1154F-5B4A-41DC-868B-DE80C1786624}"/>
                </a:ext>
              </a:extLst>
            </p:cNvPr>
            <p:cNvGrpSpPr/>
            <p:nvPr/>
          </p:nvGrpSpPr>
          <p:grpSpPr>
            <a:xfrm>
              <a:off x="2942081" y="2039726"/>
              <a:ext cx="715161" cy="605813"/>
              <a:chOff x="635402" y="1337615"/>
              <a:chExt cx="715161" cy="605813"/>
            </a:xfrm>
          </p:grpSpPr>
          <p:sp>
            <p:nvSpPr>
              <p:cNvPr id="107" name="矩形 106">
                <a:extLst>
                  <a:ext uri="{FF2B5EF4-FFF2-40B4-BE49-F238E27FC236}">
                    <a16:creationId xmlns:a16="http://schemas.microsoft.com/office/drawing/2014/main" id="{DEDA2056-72C7-4AC3-9C8E-0362F6ADED28}"/>
                  </a:ext>
                </a:extLst>
              </p:cNvPr>
              <p:cNvSpPr/>
              <p:nvPr/>
            </p:nvSpPr>
            <p:spPr>
              <a:xfrm>
                <a:off x="733189" y="1337615"/>
                <a:ext cx="461666" cy="605813"/>
              </a:xfrm>
              <a:prstGeom prst="rect">
                <a:avLst/>
              </a:prstGeom>
              <a:gradFill rotWithShape="1">
                <a:gsLst>
                  <a:gs pos="0">
                    <a:srgbClr val="70AD47">
                      <a:lumMod val="110000"/>
                      <a:satMod val="105000"/>
                      <a:tint val="67000"/>
                    </a:srgbClr>
                  </a:gs>
                  <a:gs pos="50000">
                    <a:srgbClr val="70AD47">
                      <a:lumMod val="105000"/>
                      <a:satMod val="103000"/>
                      <a:tint val="73000"/>
                    </a:srgbClr>
                  </a:gs>
                  <a:gs pos="100000">
                    <a:srgbClr val="70AD47">
                      <a:lumMod val="105000"/>
                      <a:satMod val="109000"/>
                      <a:tint val="81000"/>
                    </a:srgbClr>
                  </a:gs>
                </a:gsLst>
                <a:lin ang="5400000" scaled="0"/>
              </a:gradFill>
              <a:ln w="6350" cap="flat" cmpd="sng" algn="ctr">
                <a:solidFill>
                  <a:srgbClr val="70AD47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cs typeface="+mn-cs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8" name="文字方塊 185">
                    <a:extLst>
                      <a:ext uri="{FF2B5EF4-FFF2-40B4-BE49-F238E27FC236}">
                        <a16:creationId xmlns:a16="http://schemas.microsoft.com/office/drawing/2014/main" id="{1527409F-BFAA-4D86-BCC8-5B6EC320B76E}"/>
                      </a:ext>
                    </a:extLst>
                  </p:cNvPr>
                  <p:cNvSpPr txBox="1"/>
                  <p:nvPr/>
                </p:nvSpPr>
                <p:spPr>
                  <a:xfrm>
                    <a:off x="635402" y="1417137"/>
                    <a:ext cx="715161" cy="47359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kumimoji="0" lang="en-US" altLang="zh-TW" sz="24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0" lang="en-US" altLang="zh-TW" sz="24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kumimoji="0" lang="en-US" altLang="zh-TW" sz="24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kumimoji="0" lang="en-US" altLang="zh-TW" sz="24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,2</m:t>
                              </m:r>
                            </m:sup>
                          </m:sSup>
                        </m:oMath>
                      </m:oMathPara>
                    </a14:m>
                    <a:endParaRPr kumimoji="0" lang="zh-TW" altLang="en-US" sz="24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</a:endParaRPr>
                  </a:p>
                </p:txBody>
              </p:sp>
            </mc:Choice>
            <mc:Fallback xmlns="">
              <p:sp>
                <p:nvSpPr>
                  <p:cNvPr id="186" name="文字方塊 185">
                    <a:extLst>
                      <a:ext uri="{FF2B5EF4-FFF2-40B4-BE49-F238E27FC236}">
                        <a16:creationId xmlns:a16="http://schemas.microsoft.com/office/drawing/2014/main" id="{1527409F-BFAA-4D86-BCC8-5B6EC320B76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5402" y="1417137"/>
                    <a:ext cx="715161" cy="473591"/>
                  </a:xfrm>
                  <a:prstGeom prst="rect">
                    <a:avLst/>
                  </a:prstGeom>
                  <a:blipFill>
                    <a:blip r:embed="rId2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111" name="矩形 110">
            <a:extLst>
              <a:ext uri="{FF2B5EF4-FFF2-40B4-BE49-F238E27FC236}">
                <a16:creationId xmlns:a16="http://schemas.microsoft.com/office/drawing/2014/main" id="{10F74109-C27C-410E-9CCF-02A94A0B38E5}"/>
              </a:ext>
            </a:extLst>
          </p:cNvPr>
          <p:cNvSpPr/>
          <p:nvPr/>
        </p:nvSpPr>
        <p:spPr>
          <a:xfrm>
            <a:off x="1384276" y="1034238"/>
            <a:ext cx="3470446" cy="1663061"/>
          </a:xfrm>
          <a:prstGeom prst="rect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73858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 animBg="1"/>
      <p:bldP spid="102" grpId="0"/>
      <p:bldP spid="103" grpId="0" animBg="1"/>
      <p:bldP spid="111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1522075" cy="648335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0" y="372533"/>
            <a:ext cx="364067" cy="343040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标题 1"/>
          <p:cNvSpPr txBox="1">
            <a:spLocks/>
          </p:cNvSpPr>
          <p:nvPr/>
        </p:nvSpPr>
        <p:spPr>
          <a:xfrm>
            <a:off x="499534" y="127553"/>
            <a:ext cx="9558866" cy="579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ts val="5500"/>
              </a:lnSpc>
            </a:pPr>
            <a:r>
              <a:rPr kumimoji="1" lang="en-US" altLang="zh-CN" sz="280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6.Transformer——Positional Encoding </a:t>
            </a:r>
          </a:p>
        </p:txBody>
      </p:sp>
      <p:sp>
        <p:nvSpPr>
          <p:cNvPr id="3" name="矩形 2"/>
          <p:cNvSpPr/>
          <p:nvPr/>
        </p:nvSpPr>
        <p:spPr>
          <a:xfrm>
            <a:off x="740123" y="1483156"/>
            <a:ext cx="575945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b="1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北京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到</a:t>
            </a:r>
            <a:r>
              <a:rPr lang="zh-CN" altLang="en-US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的机票</a:t>
            </a:r>
          </a:p>
          <a:p>
            <a:r>
              <a:rPr lang="zh-CN" altLang="en-US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到</a:t>
            </a:r>
            <a:r>
              <a:rPr lang="zh-CN" altLang="en-US" b="1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北京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的机票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534" y="2266968"/>
            <a:ext cx="5588876" cy="3073275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6352288" y="1483156"/>
            <a:ext cx="44534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绝对位置编码，每个位置一个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Embedding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0" name="矩形 169"/>
          <p:cNvSpPr/>
          <p:nvPr/>
        </p:nvSpPr>
        <p:spPr>
          <a:xfrm>
            <a:off x="6352288" y="1904017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相对位置编码</a:t>
            </a:r>
          </a:p>
        </p:txBody>
      </p:sp>
      <p:pic>
        <p:nvPicPr>
          <p:cNvPr id="174" name="图片 17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1204" y="2435717"/>
            <a:ext cx="3687759" cy="2489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472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1522075" cy="648335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0" y="372533"/>
            <a:ext cx="364067" cy="343040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1068278" y="831341"/>
            <a:ext cx="9833578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>
                <a:solidFill>
                  <a:srgbClr val="FF6600"/>
                </a:solidFill>
              </a:rPr>
              <a:t>注意力算子</a:t>
            </a:r>
            <a:r>
              <a:rPr lang="zh-CN" altLang="en-US"/>
              <a:t>达到的目的是</a:t>
            </a:r>
            <a:r>
              <a:rPr lang="zh-CN" altLang="en-US" b="1">
                <a:solidFill>
                  <a:srgbClr val="FF6600"/>
                </a:solidFill>
              </a:rPr>
              <a:t>基于查询向量对一组表征信息进行聚合</a:t>
            </a:r>
            <a:r>
              <a:rPr lang="zh-CN" altLang="en-US"/>
              <a:t>。回到建模依赖关系的问题上</a:t>
            </a:r>
            <a:r>
              <a:rPr lang="zh-CN" altLang="en-US" smtClean="0"/>
              <a:t>。</a:t>
            </a:r>
            <a:r>
              <a:rPr lang="zh-CN" altLang="en-US" b="1" smtClean="0">
                <a:solidFill>
                  <a:srgbClr val="FF6600"/>
                </a:solidFill>
              </a:rPr>
              <a:t>既</a:t>
            </a:r>
            <a:r>
              <a:rPr lang="zh-CN" altLang="en-US" b="1">
                <a:solidFill>
                  <a:srgbClr val="FF6600"/>
                </a:solidFill>
              </a:rPr>
              <a:t>然每个词都可能对其他词产生依赖，那我们让每个词都用注意力算子从其他词那里聚合信息不就好了嘛！这便是自注意力 </a:t>
            </a:r>
            <a:r>
              <a:rPr lang="en-US" altLang="zh-CN" b="1">
                <a:solidFill>
                  <a:srgbClr val="FF6600"/>
                </a:solidFill>
              </a:rPr>
              <a:t>(Self-Attention) </a:t>
            </a:r>
            <a:r>
              <a:rPr lang="zh-CN" altLang="en-US" b="1">
                <a:solidFill>
                  <a:srgbClr val="FF6600"/>
                </a:solidFill>
              </a:rPr>
              <a:t>的动机</a:t>
            </a:r>
            <a:r>
              <a:rPr lang="zh-CN" altLang="en-US" b="1" smtClean="0">
                <a:solidFill>
                  <a:srgbClr val="FF6600"/>
                </a:solidFill>
              </a:rPr>
              <a:t>。</a:t>
            </a:r>
            <a:endParaRPr lang="en-US" altLang="zh-CN" b="1">
              <a:solidFill>
                <a:srgbClr val="FF66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mtClean="0"/>
              <a:t>对</a:t>
            </a:r>
            <a:r>
              <a:rPr lang="zh-CN" altLang="en-US"/>
              <a:t>于第 </a:t>
            </a:r>
            <a:r>
              <a:rPr lang="en-US" altLang="zh-CN"/>
              <a:t>i </a:t>
            </a:r>
            <a:r>
              <a:rPr lang="zh-CN" altLang="en-US"/>
              <a:t>个词，我们可以根据其</a:t>
            </a:r>
            <a:r>
              <a:rPr lang="zh-CN" altLang="en-US" b="1">
                <a:solidFill>
                  <a:srgbClr val="FF6600"/>
                </a:solidFill>
              </a:rPr>
              <a:t>词向量 </a:t>
            </a:r>
            <a:r>
              <a:rPr lang="en-US" altLang="zh-CN" b="1">
                <a:solidFill>
                  <a:srgbClr val="FF6600"/>
                </a:solidFill>
              </a:rPr>
              <a:t>x{i} </a:t>
            </a:r>
            <a:r>
              <a:rPr lang="zh-CN" altLang="en-US"/>
              <a:t>算出其对应的</a:t>
            </a:r>
            <a:r>
              <a:rPr lang="zh-CN" altLang="en-US" b="1">
                <a:solidFill>
                  <a:srgbClr val="FF6600"/>
                </a:solidFill>
              </a:rPr>
              <a:t>查询向</a:t>
            </a:r>
            <a:r>
              <a:rPr lang="zh-CN" altLang="en-US" b="1" smtClean="0">
                <a:solidFill>
                  <a:srgbClr val="FF6600"/>
                </a:solidFill>
              </a:rPr>
              <a:t>量</a:t>
            </a:r>
            <a:r>
              <a:rPr lang="en-US" altLang="zh-CN" b="1" smtClean="0">
                <a:solidFill>
                  <a:srgbClr val="FF6600"/>
                </a:solidFill>
              </a:rPr>
              <a:t>Q</a:t>
            </a:r>
            <a:r>
              <a:rPr lang="zh-CN" altLang="en-US" b="1" smtClean="0">
                <a:solidFill>
                  <a:srgbClr val="FF6600"/>
                </a:solidFill>
              </a:rPr>
              <a:t>、</a:t>
            </a:r>
            <a:r>
              <a:rPr lang="zh-CN" altLang="en-US" b="1">
                <a:solidFill>
                  <a:srgbClr val="FF6600"/>
                </a:solidFill>
              </a:rPr>
              <a:t>地址向</a:t>
            </a:r>
            <a:r>
              <a:rPr lang="zh-CN" altLang="en-US" b="1" smtClean="0">
                <a:solidFill>
                  <a:srgbClr val="FF6600"/>
                </a:solidFill>
              </a:rPr>
              <a:t>量</a:t>
            </a:r>
            <a:r>
              <a:rPr lang="en-US" altLang="zh-CN" b="1" smtClean="0">
                <a:solidFill>
                  <a:srgbClr val="FF6600"/>
                </a:solidFill>
              </a:rPr>
              <a:t>K</a:t>
            </a:r>
            <a:r>
              <a:rPr lang="zh-CN" altLang="en-US" smtClean="0"/>
              <a:t>以</a:t>
            </a:r>
            <a:r>
              <a:rPr lang="zh-CN" altLang="en-US"/>
              <a:t>及</a:t>
            </a:r>
            <a:r>
              <a:rPr lang="zh-CN" altLang="en-US" b="1">
                <a:solidFill>
                  <a:srgbClr val="FF6600"/>
                </a:solidFill>
              </a:rPr>
              <a:t>内容向</a:t>
            </a:r>
            <a:r>
              <a:rPr lang="zh-CN" altLang="en-US" b="1" smtClean="0">
                <a:solidFill>
                  <a:srgbClr val="FF6600"/>
                </a:solidFill>
              </a:rPr>
              <a:t>量</a:t>
            </a:r>
            <a:r>
              <a:rPr lang="en-US" altLang="zh-CN" b="1" smtClean="0">
                <a:solidFill>
                  <a:srgbClr val="FF6600"/>
                </a:solidFill>
              </a:rPr>
              <a:t>V: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在进行表征聚合时，</a:t>
            </a:r>
            <a:r>
              <a:rPr lang="en-US" altLang="zh-CN" b="1">
                <a:solidFill>
                  <a:srgbClr val="FF6600"/>
                </a:solidFill>
              </a:rPr>
              <a:t>q </a:t>
            </a:r>
            <a:r>
              <a:rPr lang="zh-CN" altLang="en-US" b="1">
                <a:solidFill>
                  <a:srgbClr val="FF6600"/>
                </a:solidFill>
              </a:rPr>
              <a:t>来自要求表征的词</a:t>
            </a:r>
            <a:r>
              <a:rPr lang="zh-CN" altLang="en-US"/>
              <a:t>，</a:t>
            </a:r>
            <a:r>
              <a:rPr lang="en-US" altLang="zh-CN" b="1">
                <a:solidFill>
                  <a:srgbClr val="FF6600"/>
                </a:solidFill>
              </a:rPr>
              <a:t>k </a:t>
            </a:r>
            <a:r>
              <a:rPr lang="zh-CN" altLang="en-US" b="1">
                <a:solidFill>
                  <a:srgbClr val="FF6600"/>
                </a:solidFill>
              </a:rPr>
              <a:t>和 </a:t>
            </a:r>
            <a:r>
              <a:rPr lang="en-US" altLang="zh-CN" b="1">
                <a:solidFill>
                  <a:srgbClr val="FF6600"/>
                </a:solidFill>
              </a:rPr>
              <a:t>v </a:t>
            </a:r>
            <a:r>
              <a:rPr lang="zh-CN" altLang="en-US" b="1">
                <a:solidFill>
                  <a:srgbClr val="FF6600"/>
                </a:solidFill>
              </a:rPr>
              <a:t>来自所有词 </a:t>
            </a:r>
            <a:r>
              <a:rPr lang="en-US" altLang="zh-CN" b="1">
                <a:solidFill>
                  <a:srgbClr val="FF6600"/>
                </a:solidFill>
              </a:rPr>
              <a:t>(</a:t>
            </a:r>
            <a:r>
              <a:rPr lang="zh-CN" altLang="en-US" b="1">
                <a:solidFill>
                  <a:srgbClr val="FF6600"/>
                </a:solidFill>
              </a:rPr>
              <a:t>包括要求表征的词本身</a:t>
            </a:r>
            <a:r>
              <a:rPr lang="en-US" altLang="zh-CN" b="1">
                <a:solidFill>
                  <a:srgbClr val="FF6600"/>
                </a:solidFill>
              </a:rPr>
              <a:t>)</a:t>
            </a:r>
            <a:r>
              <a:rPr lang="zh-CN" altLang="en-US"/>
              <a:t>。</a:t>
            </a:r>
            <a:r>
              <a:rPr lang="en-US" altLang="zh-CN"/>
              <a:t>"</a:t>
            </a:r>
            <a:r>
              <a:rPr lang="zh-CN" altLang="en-US" b="1"/>
              <a:t>自注意力 </a:t>
            </a:r>
            <a:r>
              <a:rPr lang="en-US" altLang="zh-CN" b="1"/>
              <a:t>(Self-Attention)" </a:t>
            </a:r>
            <a:r>
              <a:rPr lang="zh-CN" altLang="en-US" b="1"/>
              <a:t>中之所以有 </a:t>
            </a:r>
            <a:r>
              <a:rPr lang="en-US" altLang="zh-CN" b="1"/>
              <a:t>"</a:t>
            </a:r>
            <a:r>
              <a:rPr lang="zh-CN" altLang="en-US" b="1"/>
              <a:t>自 </a:t>
            </a:r>
            <a:r>
              <a:rPr lang="en-US" altLang="zh-CN" b="1"/>
              <a:t>(Self)"</a:t>
            </a:r>
            <a:r>
              <a:rPr lang="zh-CN" altLang="en-US" b="1"/>
              <a:t>，是因为</a:t>
            </a:r>
            <a:r>
              <a:rPr lang="zh-CN" altLang="en-US">
                <a:solidFill>
                  <a:srgbClr val="FF6600"/>
                </a:solidFill>
              </a:rPr>
              <a:t>查询、地址和内容的角色均来自同一个序列</a:t>
            </a:r>
            <a:r>
              <a:rPr lang="zh-CN" altLang="en-US" smtClean="0">
                <a:solidFill>
                  <a:srgbClr val="FF6600"/>
                </a:solidFill>
              </a:rPr>
              <a:t>。</a:t>
            </a:r>
            <a:endParaRPr lang="en-US" altLang="zh-CN" smtClean="0">
              <a:solidFill>
                <a:srgbClr val="FF66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自注意力算子的引入解决了循环神经网络的两个问题：</a:t>
            </a:r>
            <a:endParaRPr lang="en-US" altLang="zh-CN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u="sng"/>
              <a:t>第 </a:t>
            </a:r>
            <a:r>
              <a:rPr lang="en-US" altLang="zh-CN" u="sng"/>
              <a:t>i </a:t>
            </a:r>
            <a:r>
              <a:rPr lang="zh-CN" altLang="en-US" u="sng"/>
              <a:t>个词表征 </a:t>
            </a:r>
            <a:r>
              <a:rPr lang="en-US" altLang="zh-CN" u="sng"/>
              <a:t>h{i} </a:t>
            </a:r>
            <a:r>
              <a:rPr lang="zh-CN" altLang="en-US" u="sng"/>
              <a:t>的构建可以同时基于双向的语境；</a:t>
            </a:r>
            <a:endParaRPr lang="en-US" altLang="zh-CN" u="sng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u="sng"/>
              <a:t>词间不管依赖距离多长，都只间隔了一次运算操作</a:t>
            </a:r>
            <a:r>
              <a:rPr lang="zh-CN" altLang="en-US" u="sng" smtClean="0"/>
              <a:t>。</a:t>
            </a:r>
            <a:endParaRPr lang="en-US" altLang="zh-CN" smtClean="0">
              <a:solidFill>
                <a:srgbClr val="FF66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自注意力算子会引入新的问</a:t>
            </a:r>
            <a:r>
              <a:rPr lang="zh-CN" altLang="en-US" smtClean="0"/>
              <a:t>题</a:t>
            </a:r>
            <a:r>
              <a:rPr lang="en-US" altLang="zh-CN"/>
              <a:t>——</a:t>
            </a:r>
            <a:r>
              <a:rPr lang="zh-CN" altLang="en-US" b="1" u="sng" smtClean="0">
                <a:solidFill>
                  <a:srgbClr val="FF6600"/>
                </a:solidFill>
              </a:rPr>
              <a:t>词</a:t>
            </a:r>
            <a:r>
              <a:rPr lang="zh-CN" altLang="en-US" b="1" u="sng">
                <a:solidFill>
                  <a:srgbClr val="FF6600"/>
                </a:solidFill>
              </a:rPr>
              <a:t>的相对位置的信息被丢弃</a:t>
            </a:r>
            <a:r>
              <a:rPr lang="zh-CN" altLang="en-US" b="1" u="sng" smtClean="0">
                <a:solidFill>
                  <a:srgbClr val="FF6600"/>
                </a:solidFill>
              </a:rPr>
              <a:t>了</a:t>
            </a:r>
            <a:r>
              <a:rPr lang="zh-CN" altLang="en-US" smtClean="0"/>
              <a:t>。</a:t>
            </a:r>
            <a:endParaRPr lang="en-US" altLang="zh-CN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mtClean="0"/>
              <a:t>例如：</a:t>
            </a:r>
            <a:r>
              <a:rPr lang="en-US" altLang="zh-CN" smtClean="0"/>
              <a:t>["</a:t>
            </a:r>
            <a:r>
              <a:rPr lang="zh-CN" altLang="en-US"/>
              <a:t>我</a:t>
            </a:r>
            <a:r>
              <a:rPr lang="en-US" altLang="zh-CN"/>
              <a:t>1", "</a:t>
            </a:r>
            <a:r>
              <a:rPr lang="zh-CN" altLang="en-US"/>
              <a:t>今天</a:t>
            </a:r>
            <a:r>
              <a:rPr lang="en-US" altLang="zh-CN"/>
              <a:t>2", "</a:t>
            </a:r>
            <a:r>
              <a:rPr lang="zh-CN" altLang="en-US"/>
              <a:t>很</a:t>
            </a:r>
            <a:r>
              <a:rPr lang="en-US" altLang="zh-CN"/>
              <a:t>3", “</a:t>
            </a:r>
            <a:r>
              <a:rPr lang="zh-CN" altLang="en-US"/>
              <a:t>开心</a:t>
            </a:r>
            <a:r>
              <a:rPr lang="en-US" altLang="zh-CN"/>
              <a:t>4”, “&lt;</a:t>
            </a:r>
            <a:r>
              <a:rPr lang="zh-CN" altLang="en-US"/>
              <a:t>逗号</a:t>
            </a:r>
            <a:r>
              <a:rPr lang="en-US" altLang="zh-CN"/>
              <a:t>&gt;5”, “</a:t>
            </a:r>
            <a:r>
              <a:rPr lang="zh-CN" altLang="en-US"/>
              <a:t>因为</a:t>
            </a:r>
            <a:r>
              <a:rPr lang="en-US" altLang="zh-CN"/>
              <a:t>6”, “</a:t>
            </a:r>
            <a:r>
              <a:rPr lang="zh-CN" altLang="en-US"/>
              <a:t>我</a:t>
            </a:r>
            <a:r>
              <a:rPr lang="en-US" altLang="zh-CN"/>
              <a:t>7”, “</a:t>
            </a:r>
            <a:r>
              <a:rPr lang="zh-CN" altLang="en-US"/>
              <a:t>中</a:t>
            </a:r>
            <a:r>
              <a:rPr lang="en-US" altLang="zh-CN"/>
              <a:t>8”, “</a:t>
            </a:r>
            <a:r>
              <a:rPr lang="zh-CN" altLang="en-US"/>
              <a:t>了</a:t>
            </a:r>
            <a:r>
              <a:rPr lang="en-US" altLang="zh-CN"/>
              <a:t>9”, “</a:t>
            </a:r>
            <a:r>
              <a:rPr lang="zh-CN" altLang="en-US"/>
              <a:t>彩票</a:t>
            </a:r>
            <a:r>
              <a:rPr lang="en-US" altLang="zh-CN"/>
              <a:t>10”]</a:t>
            </a:r>
            <a:endParaRPr lang="en-US" altLang="zh-CN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mtClean="0"/>
              <a:t>解</a:t>
            </a:r>
            <a:r>
              <a:rPr lang="zh-CN" altLang="en-US"/>
              <a:t>决这个问题的方法是</a:t>
            </a:r>
            <a:r>
              <a:rPr lang="zh-CN" altLang="en-US" b="1" u="sng">
                <a:solidFill>
                  <a:srgbClr val="FF6600"/>
                </a:solidFill>
              </a:rPr>
              <a:t>将位置作为词表征的一部分一并输入模型</a:t>
            </a:r>
            <a:r>
              <a:rPr lang="zh-CN" altLang="en-US" b="1" smtClean="0"/>
              <a:t>。</a:t>
            </a:r>
            <a:endParaRPr lang="en-US" altLang="zh-CN" b="1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mtClean="0"/>
              <a:t>Transformer </a:t>
            </a:r>
            <a:r>
              <a:rPr lang="zh-CN" altLang="en-US"/>
              <a:t>采用的是简单粗暴的加法</a:t>
            </a:r>
            <a:r>
              <a:rPr lang="zh-CN" altLang="en-US" smtClean="0"/>
              <a:t>：</a:t>
            </a:r>
            <a:r>
              <a:rPr lang="en-US" altLang="zh-CN" smtClean="0"/>
              <a:t>“</a:t>
            </a:r>
            <a:r>
              <a:rPr lang="zh-CN" altLang="en-US" smtClean="0"/>
              <a:t>我 </a:t>
            </a:r>
            <a:r>
              <a:rPr lang="en-US" altLang="zh-CN" smtClean="0"/>
              <a:t>1” </a:t>
            </a:r>
            <a:r>
              <a:rPr lang="zh-CN" altLang="en-US"/>
              <a:t>和「我 </a:t>
            </a:r>
            <a:r>
              <a:rPr lang="en-US" altLang="zh-CN"/>
              <a:t>7</a:t>
            </a:r>
            <a:r>
              <a:rPr lang="zh-CN" altLang="en-US"/>
              <a:t>」的表征分别</a:t>
            </a:r>
            <a:r>
              <a:rPr lang="zh-CN" altLang="en-US" smtClean="0"/>
              <a:t>为</a:t>
            </a:r>
            <a:r>
              <a:rPr lang="en-US" altLang="zh-CN"/>
              <a:t>,</a:t>
            </a:r>
            <a:endParaRPr lang="en-US" altLang="zh-CN" smtClean="0">
              <a:solidFill>
                <a:srgbClr val="FF6600"/>
              </a:solidFill>
            </a:endParaRPr>
          </a:p>
        </p:txBody>
      </p:sp>
      <p:sp>
        <p:nvSpPr>
          <p:cNvPr id="8" name="标题 1"/>
          <p:cNvSpPr txBox="1">
            <a:spLocks/>
          </p:cNvSpPr>
          <p:nvPr/>
        </p:nvSpPr>
        <p:spPr>
          <a:xfrm>
            <a:off x="499534" y="127553"/>
            <a:ext cx="9558866" cy="579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ts val="5500"/>
              </a:lnSpc>
            </a:pPr>
            <a:r>
              <a:rPr kumimoji="1" lang="en-US" altLang="zh-CN" sz="280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6.Transformer</a:t>
            </a:r>
            <a:r>
              <a:rPr kumimoji="1" lang="en-US" altLang="zh-CN" sz="2800" smtClean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kumimoji="1" lang="en-US" altLang="zh-CN" sz="280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Positional Encoding 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5153" y="1960867"/>
            <a:ext cx="2104696" cy="298303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0651" y="5202616"/>
            <a:ext cx="1466850" cy="819150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3045868" y="5170520"/>
            <a:ext cx="753279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其中 </a:t>
            </a:r>
            <a:r>
              <a:rPr lang="en-US" altLang="zh-CN"/>
              <a:t>p1 </a:t>
            </a:r>
            <a:r>
              <a:rPr lang="zh-CN" altLang="en-US"/>
              <a:t>和 </a:t>
            </a:r>
            <a:r>
              <a:rPr lang="en-US" altLang="zh-CN"/>
              <a:t>p7 </a:t>
            </a:r>
            <a:r>
              <a:rPr lang="zh-CN" altLang="en-US"/>
              <a:t>是位置 </a:t>
            </a:r>
            <a:r>
              <a:rPr lang="en-US" altLang="zh-CN"/>
              <a:t>1 </a:t>
            </a:r>
            <a:r>
              <a:rPr lang="zh-CN" altLang="en-US"/>
              <a:t>和 </a:t>
            </a:r>
            <a:r>
              <a:rPr lang="en-US" altLang="zh-CN"/>
              <a:t>7 </a:t>
            </a:r>
            <a:r>
              <a:rPr lang="zh-CN" altLang="en-US"/>
              <a:t>对应的位置编码 </a:t>
            </a:r>
            <a:r>
              <a:rPr lang="en-US" altLang="zh-CN"/>
              <a:t>(Position Embedding)</a:t>
            </a:r>
            <a:r>
              <a:rPr lang="zh-CN" altLang="en-US" smtClean="0"/>
              <a:t>。</a:t>
            </a:r>
            <a:endParaRPr lang="en-US" altLang="zh-CN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b="1">
                <a:solidFill>
                  <a:srgbClr val="FF6600"/>
                </a:solidFill>
              </a:rPr>
              <a:t>在</a:t>
            </a:r>
            <a:r>
              <a:rPr lang="en-US" altLang="zh-CN" b="1">
                <a:solidFill>
                  <a:srgbClr val="FF6600"/>
                </a:solidFill>
              </a:rPr>
              <a:t>RNN</a:t>
            </a:r>
            <a:r>
              <a:rPr lang="zh-CN" altLang="en-US" b="1">
                <a:solidFill>
                  <a:srgbClr val="FF6600"/>
                </a:solidFill>
              </a:rPr>
              <a:t>里，相对位置决定了计算的顺序</a:t>
            </a:r>
            <a:r>
              <a:rPr lang="zh-CN" altLang="en-US" smtClean="0"/>
              <a:t>；</a:t>
            </a:r>
            <a:endParaRPr lang="en-US" altLang="zh-CN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b="1" smtClean="0">
                <a:solidFill>
                  <a:srgbClr val="FF6600"/>
                </a:solidFill>
              </a:rPr>
              <a:t>在 </a:t>
            </a:r>
            <a:r>
              <a:rPr lang="en-US" altLang="zh-CN" b="1">
                <a:solidFill>
                  <a:srgbClr val="FF6600"/>
                </a:solidFill>
              </a:rPr>
              <a:t>Transformer </a:t>
            </a:r>
            <a:r>
              <a:rPr lang="zh-CN" altLang="en-US" b="1" smtClean="0">
                <a:solidFill>
                  <a:srgbClr val="FF6600"/>
                </a:solidFill>
              </a:rPr>
              <a:t>里</a:t>
            </a:r>
            <a:r>
              <a:rPr lang="zh-CN" altLang="en-US" b="1">
                <a:solidFill>
                  <a:srgbClr val="FF6600"/>
                </a:solidFill>
              </a:rPr>
              <a:t>，</a:t>
            </a:r>
            <a:r>
              <a:rPr lang="zh-CN" altLang="en-US" b="1" smtClean="0">
                <a:solidFill>
                  <a:srgbClr val="FF6600"/>
                </a:solidFill>
              </a:rPr>
              <a:t>相</a:t>
            </a:r>
            <a:r>
              <a:rPr lang="zh-CN" altLang="en-US" b="1">
                <a:solidFill>
                  <a:srgbClr val="FF6600"/>
                </a:solidFill>
              </a:rPr>
              <a:t>对位置</a:t>
            </a:r>
            <a:r>
              <a:rPr lang="zh-CN" altLang="en-US" b="1" smtClean="0">
                <a:solidFill>
                  <a:srgbClr val="FF6600"/>
                </a:solidFill>
              </a:rPr>
              <a:t>则是</a:t>
            </a:r>
            <a:r>
              <a:rPr lang="zh-CN" altLang="en-US" b="1">
                <a:solidFill>
                  <a:srgbClr val="FF6600"/>
                </a:solidFill>
              </a:rPr>
              <a:t>决定了词的表征</a:t>
            </a:r>
            <a:r>
              <a:rPr lang="zh-CN" altLang="en-US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679241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1522075" cy="648335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0" y="372533"/>
            <a:ext cx="364067" cy="343040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FEB1B265-B010-AA48-8B3A-D44A0453B207}"/>
              </a:ext>
            </a:extLst>
          </p:cNvPr>
          <p:cNvSpPr txBox="1">
            <a:spLocks/>
          </p:cNvSpPr>
          <p:nvPr/>
        </p:nvSpPr>
        <p:spPr>
          <a:xfrm>
            <a:off x="499534" y="127553"/>
            <a:ext cx="5266267" cy="579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ts val="5500"/>
              </a:lnSpc>
            </a:pPr>
            <a:r>
              <a:rPr kumimoji="1" lang="en-US" altLang="zh-CN" sz="2800" dirty="0">
                <a:solidFill>
                  <a:srgbClr val="FF66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1. </a:t>
            </a:r>
            <a:r>
              <a:rPr kumimoji="1" lang="zh-CN" altLang="en-US" sz="2800" dirty="0">
                <a:solidFill>
                  <a:srgbClr val="FF66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什么是语言表征学习</a:t>
            </a:r>
          </a:p>
        </p:txBody>
      </p:sp>
      <p:sp>
        <p:nvSpPr>
          <p:cNvPr id="11" name="内容占位符 2">
            <a:extLst>
              <a:ext uri="{FF2B5EF4-FFF2-40B4-BE49-F238E27FC236}">
                <a16:creationId xmlns:a16="http://schemas.microsoft.com/office/drawing/2014/main" id="{DC4C2D76-A911-AA40-9825-3AE261079C39}"/>
              </a:ext>
            </a:extLst>
          </p:cNvPr>
          <p:cNvSpPr>
            <a:spLocks noGrp="1"/>
          </p:cNvSpPr>
          <p:nvPr/>
        </p:nvSpPr>
        <p:spPr>
          <a:xfrm>
            <a:off x="2898407" y="617364"/>
            <a:ext cx="5725262" cy="52486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怎么确定 </a:t>
            </a:r>
            <a:r>
              <a:rPr lang="en-US" altLang="zh-CN" dirty="0"/>
              <a:t>(</a:t>
            </a:r>
            <a:r>
              <a:rPr lang="zh-CN" altLang="en-US" dirty="0"/>
              <a:t>输入→输出</a:t>
            </a:r>
            <a:r>
              <a:rPr lang="en-US" altLang="zh-CN" dirty="0"/>
              <a:t>) </a:t>
            </a:r>
            <a:r>
              <a:rPr lang="zh-CN" altLang="en-US" dirty="0"/>
              <a:t>对，即模型的预测任务</a:t>
            </a:r>
            <a:endParaRPr lang="en-US" altLang="zh-CN" dirty="0"/>
          </a:p>
          <a:p>
            <a:r>
              <a:rPr lang="zh-CN" altLang="en-US" dirty="0"/>
              <a:t>这个模型怎么设计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50017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1522075" cy="648335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0" y="372533"/>
            <a:ext cx="364067" cy="343040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标题 1"/>
          <p:cNvSpPr txBox="1">
            <a:spLocks/>
          </p:cNvSpPr>
          <p:nvPr/>
        </p:nvSpPr>
        <p:spPr>
          <a:xfrm>
            <a:off x="499534" y="127553"/>
            <a:ext cx="9558866" cy="579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ts val="5500"/>
              </a:lnSpc>
            </a:pPr>
            <a:r>
              <a:rPr kumimoji="1" lang="en-US" altLang="zh-CN" sz="2800" smtClean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6.Transformer</a:t>
            </a:r>
            <a:endParaRPr kumimoji="1" lang="en-US" altLang="zh-CN" sz="2800">
              <a:solidFill>
                <a:srgbClr val="FF66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/>
          <a:srcRect l="17120" r="18379"/>
          <a:stretch/>
        </p:blipFill>
        <p:spPr>
          <a:xfrm>
            <a:off x="0" y="834936"/>
            <a:ext cx="4291264" cy="560852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4"/>
          <a:srcRect l="1165" r="4140"/>
          <a:stretch/>
        </p:blipFill>
        <p:spPr>
          <a:xfrm>
            <a:off x="4422228" y="1006081"/>
            <a:ext cx="6850117" cy="5266230"/>
          </a:xfrm>
          <a:prstGeom prst="rect">
            <a:avLst/>
          </a:prstGeom>
        </p:spPr>
      </p:pic>
      <p:sp>
        <p:nvSpPr>
          <p:cNvPr id="19" name="矩形 18"/>
          <p:cNvSpPr/>
          <p:nvPr/>
        </p:nvSpPr>
        <p:spPr>
          <a:xfrm>
            <a:off x="5381151" y="534669"/>
            <a:ext cx="43070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>
                <a:hlinkClick r:id="rId5"/>
              </a:rPr>
              <a:t>https://www.bilibili.com/video/av58239477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9595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1522075" cy="648335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0" y="372533"/>
            <a:ext cx="364067" cy="343040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标题 1"/>
          <p:cNvSpPr txBox="1">
            <a:spLocks/>
          </p:cNvSpPr>
          <p:nvPr/>
        </p:nvSpPr>
        <p:spPr>
          <a:xfrm>
            <a:off x="499534" y="127553"/>
            <a:ext cx="9558866" cy="579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ts val="5500"/>
              </a:lnSpc>
            </a:pPr>
            <a:r>
              <a:rPr kumimoji="1" lang="en-US" altLang="zh-CN" sz="2800" smtClean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7. Contextual Word Embedding</a:t>
            </a:r>
            <a:endParaRPr kumimoji="1" lang="zh-CN" altLang="en-US" sz="2800" dirty="0">
              <a:solidFill>
                <a:srgbClr val="FF66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847562" y="845494"/>
            <a:ext cx="575945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/>
              <a:t>问</a:t>
            </a:r>
            <a:r>
              <a:rPr lang="zh-CN" altLang="en-US" smtClean="0"/>
              <a:t>题：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mtClean="0"/>
              <a:t>Word </a:t>
            </a:r>
            <a:r>
              <a:rPr lang="en-US" altLang="zh-CN"/>
              <a:t>Embedding </a:t>
            </a:r>
            <a:r>
              <a:rPr lang="zh-CN" altLang="en-US"/>
              <a:t>无上下</a:t>
            </a:r>
            <a:r>
              <a:rPr lang="zh-CN" altLang="en-US" smtClean="0"/>
              <a:t>文</a:t>
            </a:r>
            <a:endParaRPr lang="en-US" altLang="zh-CN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mtClean="0"/>
              <a:t>监</a:t>
            </a:r>
            <a:r>
              <a:rPr lang="zh-CN" altLang="en-US"/>
              <a:t>督数据太</a:t>
            </a:r>
            <a:r>
              <a:rPr lang="zh-CN" altLang="en-US" smtClean="0"/>
              <a:t>少</a:t>
            </a:r>
            <a:endParaRPr lang="en-US" altLang="zh-CN" smtClean="0"/>
          </a:p>
          <a:p>
            <a:endParaRPr lang="en-US" altLang="zh-CN" smtClean="0"/>
          </a:p>
          <a:p>
            <a:r>
              <a:rPr lang="zh-CN" altLang="en-US" smtClean="0"/>
              <a:t>解</a:t>
            </a:r>
            <a:r>
              <a:rPr lang="zh-CN" altLang="en-US"/>
              <a:t>决方法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Contextual Word </a:t>
            </a:r>
            <a:r>
              <a:rPr lang="en-US" altLang="zh-CN" smtClean="0"/>
              <a:t>Embedding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mtClean="0"/>
              <a:t>无</a:t>
            </a:r>
            <a:r>
              <a:rPr lang="zh-CN" altLang="en-US"/>
              <a:t>监</a:t>
            </a:r>
            <a:r>
              <a:rPr lang="zh-CN" altLang="en-US" smtClean="0"/>
              <a:t>督</a:t>
            </a:r>
            <a:endParaRPr lang="en-US" altLang="zh-CN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mtClean="0"/>
              <a:t>考</a:t>
            </a:r>
            <a:r>
              <a:rPr lang="zh-CN" altLang="en-US"/>
              <a:t>虑上下文的</a:t>
            </a:r>
            <a:r>
              <a:rPr lang="en-US" altLang="zh-CN"/>
              <a:t>Embedding</a:t>
            </a:r>
            <a:endParaRPr lang="zh-CN" altLang="en-US"/>
          </a:p>
        </p:txBody>
      </p:sp>
      <p:pic>
        <p:nvPicPr>
          <p:cNvPr id="9" name="Picture 6" descr="ãELMOãçåçæå°çµæ">
            <a:extLst>
              <a:ext uri="{FF2B5EF4-FFF2-40B4-BE49-F238E27FC236}">
                <a16:creationId xmlns:a16="http://schemas.microsoft.com/office/drawing/2014/main" id="{D2668F51-32C7-469C-BC89-7DF3035EFC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393" y="5108809"/>
            <a:ext cx="1024758" cy="1024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ç¸éåç">
            <a:extLst>
              <a:ext uri="{FF2B5EF4-FFF2-40B4-BE49-F238E27FC236}">
                <a16:creationId xmlns:a16="http://schemas.microsoft.com/office/drawing/2014/main" id="{3094A0E7-7E3B-423D-9A8E-6F5A28E2F4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9653" y="3578371"/>
            <a:ext cx="2561992" cy="2561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ãErnie pngãçåçæå°çµæ">
            <a:extLst>
              <a:ext uri="{FF2B5EF4-FFF2-40B4-BE49-F238E27FC236}">
                <a16:creationId xmlns:a16="http://schemas.microsoft.com/office/drawing/2014/main" id="{A382E772-AD9B-4AB4-B4E8-E98F1ED715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2996" y="3370098"/>
            <a:ext cx="2763469" cy="2763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0" descr="ç¸éåç">
            <a:extLst>
              <a:ext uri="{FF2B5EF4-FFF2-40B4-BE49-F238E27FC236}">
                <a16:creationId xmlns:a16="http://schemas.microsoft.com/office/drawing/2014/main" id="{A3A2D684-8C9C-4C5A-94F3-57A2226EEC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3477" y="1627501"/>
            <a:ext cx="4874269" cy="4506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9863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1522075" cy="648335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0" y="372533"/>
            <a:ext cx="364067" cy="343040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标题 1"/>
          <p:cNvSpPr txBox="1">
            <a:spLocks/>
          </p:cNvSpPr>
          <p:nvPr/>
        </p:nvSpPr>
        <p:spPr>
          <a:xfrm>
            <a:off x="499534" y="127553"/>
            <a:ext cx="9558866" cy="579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ts val="5500"/>
              </a:lnSpc>
            </a:pPr>
            <a:r>
              <a:rPr kumimoji="1" lang="en-US" altLang="zh-CN" sz="2800" smtClean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7.1 E</a:t>
            </a:r>
            <a:r>
              <a:rPr kumimoji="1" lang="en-US" altLang="zh-CN" sz="28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mbeddings</a:t>
            </a:r>
            <a:r>
              <a:rPr kumimoji="1" lang="en-US" altLang="zh-CN" sz="2800" smtClean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sz="2800">
                <a:latin typeface="微软雅黑" panose="020B0503020204020204" pitchFamily="34" charset="-122"/>
                <a:ea typeface="微软雅黑" panose="020B0503020204020204" pitchFamily="34" charset="-122"/>
              </a:rPr>
              <a:t>from</a:t>
            </a:r>
            <a:r>
              <a:rPr kumimoji="1" lang="en-US" altLang="zh-CN" sz="280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L</a:t>
            </a:r>
            <a:r>
              <a:rPr kumimoji="1" lang="en-US" altLang="zh-CN" sz="2800">
                <a:latin typeface="微软雅黑" panose="020B0503020204020204" pitchFamily="34" charset="-122"/>
                <a:ea typeface="微软雅黑" panose="020B0503020204020204" pitchFamily="34" charset="-122"/>
              </a:rPr>
              <a:t>anguage</a:t>
            </a:r>
            <a:r>
              <a:rPr kumimoji="1" lang="en-US" altLang="zh-CN" sz="280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Mo</a:t>
            </a:r>
            <a:r>
              <a:rPr kumimoji="1" lang="en-US" altLang="zh-CN" sz="2800">
                <a:latin typeface="微软雅黑" panose="020B0503020204020204" pitchFamily="34" charset="-122"/>
                <a:ea typeface="微软雅黑" panose="020B0503020204020204" pitchFamily="34" charset="-122"/>
              </a:rPr>
              <a:t>del</a:t>
            </a:r>
            <a:r>
              <a:rPr kumimoji="1" lang="en-US" altLang="zh-CN" sz="280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(ELMO)</a:t>
            </a:r>
            <a:endParaRPr kumimoji="1" lang="zh-CN" altLang="en-US" sz="2800" dirty="0">
              <a:solidFill>
                <a:srgbClr val="FF66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24447" y="78262"/>
            <a:ext cx="931581" cy="931581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870180" y="834936"/>
            <a:ext cx="277191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>
                <a:latin typeface="黑体" panose="02010609060101010101" pitchFamily="49" charset="-122"/>
                <a:ea typeface="黑体" panose="02010609060101010101" pitchFamily="49" charset="-122"/>
              </a:rPr>
              <a:t>多层双向的</a:t>
            </a:r>
            <a:r>
              <a:rPr lang="en-US" altLang="zh-CN" sz="2000" b="1" smtClean="0">
                <a:latin typeface="Roboto-Regular"/>
                <a:ea typeface="黑体" panose="02010609060101010101" pitchFamily="49" charset="-122"/>
              </a:rPr>
              <a:t>LSTM</a:t>
            </a:r>
            <a:r>
              <a:rPr lang="zh-CN" altLang="en-US" sz="2000" b="1" smtClean="0">
                <a:latin typeface="黑体" panose="02010609060101010101" pitchFamily="49" charset="-122"/>
                <a:ea typeface="黑体" panose="02010609060101010101" pitchFamily="49" charset="-122"/>
              </a:rPr>
              <a:t>的</a:t>
            </a:r>
            <a:r>
              <a:rPr lang="en-US" altLang="zh-CN" sz="2000" b="1">
                <a:latin typeface="Roboto-Regular"/>
                <a:ea typeface="黑体" panose="02010609060101010101" pitchFamily="49" charset="-122"/>
              </a:rPr>
              <a:t>NNLM</a:t>
            </a:r>
            <a:endParaRPr lang="zh-CN" altLang="en-US" sz="2000" b="1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8B196718-0152-4116-A054-C95741A20986}"/>
              </a:ext>
            </a:extLst>
          </p:cNvPr>
          <p:cNvSpPr/>
          <p:nvPr/>
        </p:nvSpPr>
        <p:spPr>
          <a:xfrm>
            <a:off x="625891" y="4951412"/>
            <a:ext cx="760287" cy="708917"/>
          </a:xfrm>
          <a:prstGeom prst="rect">
            <a:avLst/>
          </a:prstGeom>
          <a:gradFill rotWithShape="1">
            <a:gsLst>
              <a:gs pos="0">
                <a:srgbClr val="4472C4">
                  <a:lumMod val="110000"/>
                  <a:satMod val="105000"/>
                  <a:tint val="67000"/>
                </a:srgbClr>
              </a:gs>
              <a:gs pos="50000">
                <a:srgbClr val="4472C4">
                  <a:lumMod val="105000"/>
                  <a:satMod val="103000"/>
                  <a:tint val="73000"/>
                </a:srgbClr>
              </a:gs>
              <a:gs pos="100000">
                <a:srgbClr val="4472C4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t>RNN</a:t>
            </a:r>
            <a:endParaRPr kumimoji="0" lang="zh-TW" altLang="en-US" sz="24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FF570A1-BCF4-47CF-A87F-1D33591FF4B2}"/>
              </a:ext>
            </a:extLst>
          </p:cNvPr>
          <p:cNvSpPr/>
          <p:nvPr/>
        </p:nvSpPr>
        <p:spPr>
          <a:xfrm>
            <a:off x="625892" y="3582755"/>
            <a:ext cx="760287" cy="708917"/>
          </a:xfrm>
          <a:prstGeom prst="rect">
            <a:avLst/>
          </a:prstGeom>
          <a:gradFill rotWithShape="1">
            <a:gsLst>
              <a:gs pos="0">
                <a:srgbClr val="4472C4">
                  <a:lumMod val="110000"/>
                  <a:satMod val="105000"/>
                  <a:tint val="67000"/>
                </a:srgbClr>
              </a:gs>
              <a:gs pos="50000">
                <a:srgbClr val="4472C4">
                  <a:lumMod val="105000"/>
                  <a:satMod val="103000"/>
                  <a:tint val="73000"/>
                </a:srgbClr>
              </a:gs>
              <a:gs pos="100000">
                <a:srgbClr val="4472C4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t>RNN</a:t>
            </a:r>
            <a:endParaRPr kumimoji="0" lang="zh-TW" altLang="en-US" sz="24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5A39D425-13CF-4264-B620-0D5C4C39009D}"/>
              </a:ext>
            </a:extLst>
          </p:cNvPr>
          <p:cNvSpPr/>
          <p:nvPr/>
        </p:nvSpPr>
        <p:spPr>
          <a:xfrm>
            <a:off x="625891" y="4519897"/>
            <a:ext cx="760287" cy="195209"/>
          </a:xfrm>
          <a:prstGeom prst="rect">
            <a:avLst/>
          </a:prstGeom>
          <a:gradFill rotWithShape="1">
            <a:gsLst>
              <a:gs pos="0">
                <a:srgbClr val="4472C4">
                  <a:satMod val="103000"/>
                  <a:lumMod val="102000"/>
                  <a:tint val="94000"/>
                </a:srgbClr>
              </a:gs>
              <a:gs pos="50000">
                <a:srgbClr val="4472C4">
                  <a:satMod val="110000"/>
                  <a:lumMod val="100000"/>
                  <a:shade val="100000"/>
                </a:srgbClr>
              </a:gs>
              <a:gs pos="100000">
                <a:srgbClr val="4472C4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17" name="文字方塊 87">
            <a:extLst>
              <a:ext uri="{FF2B5EF4-FFF2-40B4-BE49-F238E27FC236}">
                <a16:creationId xmlns:a16="http://schemas.microsoft.com/office/drawing/2014/main" id="{F1BAEABA-6506-42AD-BD4E-DE3556FFF714}"/>
              </a:ext>
            </a:extLst>
          </p:cNvPr>
          <p:cNvSpPr txBox="1"/>
          <p:nvPr/>
        </p:nvSpPr>
        <p:spPr>
          <a:xfrm>
            <a:off x="460190" y="6014352"/>
            <a:ext cx="11113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&lt;BOS&gt;</a:t>
            </a:r>
            <a:endParaRPr kumimoji="0" lang="zh-TW" altLang="en-US" sz="24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8" name="文字方塊 88">
            <a:extLst>
              <a:ext uri="{FF2B5EF4-FFF2-40B4-BE49-F238E27FC236}">
                <a16:creationId xmlns:a16="http://schemas.microsoft.com/office/drawing/2014/main" id="{E8E7BDEA-84C3-4BFE-834A-3500BF8A0CE9}"/>
              </a:ext>
            </a:extLst>
          </p:cNvPr>
          <p:cNvSpPr txBox="1"/>
          <p:nvPr/>
        </p:nvSpPr>
        <p:spPr>
          <a:xfrm>
            <a:off x="1614378" y="6010722"/>
            <a:ext cx="11113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潮水</a:t>
            </a:r>
          </a:p>
        </p:txBody>
      </p:sp>
      <p:sp>
        <p:nvSpPr>
          <p:cNvPr id="19" name="文字方塊 89">
            <a:extLst>
              <a:ext uri="{FF2B5EF4-FFF2-40B4-BE49-F238E27FC236}">
                <a16:creationId xmlns:a16="http://schemas.microsoft.com/office/drawing/2014/main" id="{141F5598-8927-4F72-8C96-1B62E7D1DC71}"/>
              </a:ext>
            </a:extLst>
          </p:cNvPr>
          <p:cNvSpPr txBox="1"/>
          <p:nvPr/>
        </p:nvSpPr>
        <p:spPr>
          <a:xfrm>
            <a:off x="2725699" y="6010722"/>
            <a:ext cx="11113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退了</a:t>
            </a:r>
          </a:p>
        </p:txBody>
      </p:sp>
      <p:cxnSp>
        <p:nvCxnSpPr>
          <p:cNvPr id="20" name="直線單箭頭接點 90">
            <a:extLst>
              <a:ext uri="{FF2B5EF4-FFF2-40B4-BE49-F238E27FC236}">
                <a16:creationId xmlns:a16="http://schemas.microsoft.com/office/drawing/2014/main" id="{8534555A-A006-456A-9392-FD6104303872}"/>
              </a:ext>
            </a:extLst>
          </p:cNvPr>
          <p:cNvCxnSpPr>
            <a:cxnSpLocks/>
          </p:cNvCxnSpPr>
          <p:nvPr/>
        </p:nvCxnSpPr>
        <p:spPr>
          <a:xfrm flipV="1">
            <a:off x="1006033" y="5660329"/>
            <a:ext cx="0" cy="351516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1" name="直線單箭頭接點 92">
            <a:extLst>
              <a:ext uri="{FF2B5EF4-FFF2-40B4-BE49-F238E27FC236}">
                <a16:creationId xmlns:a16="http://schemas.microsoft.com/office/drawing/2014/main" id="{5FDC251F-A231-4FA1-9C43-13CC0CF1A3BB}"/>
              </a:ext>
            </a:extLst>
          </p:cNvPr>
          <p:cNvCxnSpPr>
            <a:cxnSpLocks/>
          </p:cNvCxnSpPr>
          <p:nvPr/>
        </p:nvCxnSpPr>
        <p:spPr>
          <a:xfrm flipV="1">
            <a:off x="1017593" y="4705481"/>
            <a:ext cx="0" cy="270000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2" name="直線單箭頭接點 93">
            <a:extLst>
              <a:ext uri="{FF2B5EF4-FFF2-40B4-BE49-F238E27FC236}">
                <a16:creationId xmlns:a16="http://schemas.microsoft.com/office/drawing/2014/main" id="{2350160F-68E2-4ECA-B48C-211A817BF32F}"/>
              </a:ext>
            </a:extLst>
          </p:cNvPr>
          <p:cNvCxnSpPr>
            <a:cxnSpLocks/>
          </p:cNvCxnSpPr>
          <p:nvPr/>
        </p:nvCxnSpPr>
        <p:spPr>
          <a:xfrm flipV="1">
            <a:off x="1018326" y="4249897"/>
            <a:ext cx="0" cy="270000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23" name="矩形 22">
            <a:extLst>
              <a:ext uri="{FF2B5EF4-FFF2-40B4-BE49-F238E27FC236}">
                <a16:creationId xmlns:a16="http://schemas.microsoft.com/office/drawing/2014/main" id="{3CDCFCBA-77C0-48AE-9902-3CE3F37FA899}"/>
              </a:ext>
            </a:extLst>
          </p:cNvPr>
          <p:cNvSpPr/>
          <p:nvPr/>
        </p:nvSpPr>
        <p:spPr>
          <a:xfrm>
            <a:off x="1766320" y="4965856"/>
            <a:ext cx="760287" cy="708917"/>
          </a:xfrm>
          <a:prstGeom prst="rect">
            <a:avLst/>
          </a:prstGeom>
          <a:gradFill rotWithShape="1">
            <a:gsLst>
              <a:gs pos="0">
                <a:srgbClr val="4472C4">
                  <a:lumMod val="110000"/>
                  <a:satMod val="105000"/>
                  <a:tint val="67000"/>
                </a:srgbClr>
              </a:gs>
              <a:gs pos="50000">
                <a:srgbClr val="4472C4">
                  <a:lumMod val="105000"/>
                  <a:satMod val="103000"/>
                  <a:tint val="73000"/>
                </a:srgbClr>
              </a:gs>
              <a:gs pos="100000">
                <a:srgbClr val="4472C4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t>RNN</a:t>
            </a:r>
            <a:endParaRPr kumimoji="0" lang="zh-TW" altLang="en-US" sz="24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BD15C7BB-719A-4227-80B9-9061E64E9983}"/>
              </a:ext>
            </a:extLst>
          </p:cNvPr>
          <p:cNvSpPr/>
          <p:nvPr/>
        </p:nvSpPr>
        <p:spPr>
          <a:xfrm>
            <a:off x="1766321" y="3597199"/>
            <a:ext cx="760287" cy="708917"/>
          </a:xfrm>
          <a:prstGeom prst="rect">
            <a:avLst/>
          </a:prstGeom>
          <a:gradFill rotWithShape="1">
            <a:gsLst>
              <a:gs pos="0">
                <a:srgbClr val="4472C4">
                  <a:lumMod val="110000"/>
                  <a:satMod val="105000"/>
                  <a:tint val="67000"/>
                </a:srgbClr>
              </a:gs>
              <a:gs pos="50000">
                <a:srgbClr val="4472C4">
                  <a:lumMod val="105000"/>
                  <a:satMod val="103000"/>
                  <a:tint val="73000"/>
                </a:srgbClr>
              </a:gs>
              <a:gs pos="100000">
                <a:srgbClr val="4472C4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t>RNN</a:t>
            </a:r>
            <a:endParaRPr kumimoji="0" lang="zh-TW" altLang="en-US" sz="24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DEC71128-DB67-4BEC-945D-3D5361E3E7AC}"/>
              </a:ext>
            </a:extLst>
          </p:cNvPr>
          <p:cNvSpPr/>
          <p:nvPr/>
        </p:nvSpPr>
        <p:spPr>
          <a:xfrm>
            <a:off x="1766320" y="4534341"/>
            <a:ext cx="760287" cy="195209"/>
          </a:xfrm>
          <a:prstGeom prst="rect">
            <a:avLst/>
          </a:prstGeom>
          <a:gradFill rotWithShape="1">
            <a:gsLst>
              <a:gs pos="0">
                <a:srgbClr val="4472C4">
                  <a:satMod val="103000"/>
                  <a:lumMod val="102000"/>
                  <a:tint val="94000"/>
                </a:srgbClr>
              </a:gs>
              <a:gs pos="50000">
                <a:srgbClr val="4472C4">
                  <a:satMod val="110000"/>
                  <a:lumMod val="100000"/>
                  <a:shade val="100000"/>
                </a:srgbClr>
              </a:gs>
              <a:gs pos="100000">
                <a:srgbClr val="4472C4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cxnSp>
        <p:nvCxnSpPr>
          <p:cNvPr id="26" name="直線單箭頭接點 97">
            <a:extLst>
              <a:ext uri="{FF2B5EF4-FFF2-40B4-BE49-F238E27FC236}">
                <a16:creationId xmlns:a16="http://schemas.microsoft.com/office/drawing/2014/main" id="{F6153948-998F-4250-A895-4E181D868C0B}"/>
              </a:ext>
            </a:extLst>
          </p:cNvPr>
          <p:cNvCxnSpPr>
            <a:cxnSpLocks/>
          </p:cNvCxnSpPr>
          <p:nvPr/>
        </p:nvCxnSpPr>
        <p:spPr>
          <a:xfrm flipV="1">
            <a:off x="2146462" y="5674773"/>
            <a:ext cx="0" cy="351516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7" name="直線單箭頭接點 99">
            <a:extLst>
              <a:ext uri="{FF2B5EF4-FFF2-40B4-BE49-F238E27FC236}">
                <a16:creationId xmlns:a16="http://schemas.microsoft.com/office/drawing/2014/main" id="{B681061B-897E-4D79-ABA5-4E0282E45861}"/>
              </a:ext>
            </a:extLst>
          </p:cNvPr>
          <p:cNvCxnSpPr>
            <a:cxnSpLocks/>
          </p:cNvCxnSpPr>
          <p:nvPr/>
        </p:nvCxnSpPr>
        <p:spPr>
          <a:xfrm flipV="1">
            <a:off x="2158022" y="4719925"/>
            <a:ext cx="0" cy="270000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8" name="直線單箭頭接點 100">
            <a:extLst>
              <a:ext uri="{FF2B5EF4-FFF2-40B4-BE49-F238E27FC236}">
                <a16:creationId xmlns:a16="http://schemas.microsoft.com/office/drawing/2014/main" id="{7BCDEB22-08DE-44AE-A3A5-12E4698ABA46}"/>
              </a:ext>
            </a:extLst>
          </p:cNvPr>
          <p:cNvCxnSpPr>
            <a:cxnSpLocks/>
          </p:cNvCxnSpPr>
          <p:nvPr/>
        </p:nvCxnSpPr>
        <p:spPr>
          <a:xfrm flipV="1">
            <a:off x="2158755" y="4264341"/>
            <a:ext cx="0" cy="270000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29" name="矩形 28">
            <a:extLst>
              <a:ext uri="{FF2B5EF4-FFF2-40B4-BE49-F238E27FC236}">
                <a16:creationId xmlns:a16="http://schemas.microsoft.com/office/drawing/2014/main" id="{B3907EA2-F46A-422E-8C18-1C6FE6E404AE}"/>
              </a:ext>
            </a:extLst>
          </p:cNvPr>
          <p:cNvSpPr/>
          <p:nvPr/>
        </p:nvSpPr>
        <p:spPr>
          <a:xfrm>
            <a:off x="2894457" y="4965856"/>
            <a:ext cx="760287" cy="708917"/>
          </a:xfrm>
          <a:prstGeom prst="rect">
            <a:avLst/>
          </a:prstGeom>
          <a:gradFill rotWithShape="1">
            <a:gsLst>
              <a:gs pos="0">
                <a:srgbClr val="4472C4">
                  <a:lumMod val="110000"/>
                  <a:satMod val="105000"/>
                  <a:tint val="67000"/>
                </a:srgbClr>
              </a:gs>
              <a:gs pos="50000">
                <a:srgbClr val="4472C4">
                  <a:lumMod val="105000"/>
                  <a:satMod val="103000"/>
                  <a:tint val="73000"/>
                </a:srgbClr>
              </a:gs>
              <a:gs pos="100000">
                <a:srgbClr val="4472C4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t>RNN</a:t>
            </a:r>
            <a:endParaRPr kumimoji="0" lang="zh-TW" altLang="en-US" sz="24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84C2B3A2-9B4D-45CD-89B2-8AD896646889}"/>
              </a:ext>
            </a:extLst>
          </p:cNvPr>
          <p:cNvSpPr/>
          <p:nvPr/>
        </p:nvSpPr>
        <p:spPr>
          <a:xfrm>
            <a:off x="2894458" y="3597199"/>
            <a:ext cx="760287" cy="708917"/>
          </a:xfrm>
          <a:prstGeom prst="rect">
            <a:avLst/>
          </a:prstGeom>
          <a:gradFill rotWithShape="1">
            <a:gsLst>
              <a:gs pos="0">
                <a:srgbClr val="4472C4">
                  <a:lumMod val="110000"/>
                  <a:satMod val="105000"/>
                  <a:tint val="67000"/>
                </a:srgbClr>
              </a:gs>
              <a:gs pos="50000">
                <a:srgbClr val="4472C4">
                  <a:lumMod val="105000"/>
                  <a:satMod val="103000"/>
                  <a:tint val="73000"/>
                </a:srgbClr>
              </a:gs>
              <a:gs pos="100000">
                <a:srgbClr val="4472C4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t>RNN</a:t>
            </a:r>
            <a:endParaRPr kumimoji="0" lang="zh-TW" altLang="en-US" sz="24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2325D917-4ABB-407F-A296-4844E201FCC8}"/>
              </a:ext>
            </a:extLst>
          </p:cNvPr>
          <p:cNvSpPr/>
          <p:nvPr/>
        </p:nvSpPr>
        <p:spPr>
          <a:xfrm>
            <a:off x="2894457" y="4534341"/>
            <a:ext cx="760287" cy="195209"/>
          </a:xfrm>
          <a:prstGeom prst="rect">
            <a:avLst/>
          </a:prstGeom>
          <a:gradFill rotWithShape="1">
            <a:gsLst>
              <a:gs pos="0">
                <a:srgbClr val="4472C4">
                  <a:satMod val="103000"/>
                  <a:lumMod val="102000"/>
                  <a:tint val="94000"/>
                </a:srgbClr>
              </a:gs>
              <a:gs pos="50000">
                <a:srgbClr val="4472C4">
                  <a:satMod val="110000"/>
                  <a:lumMod val="100000"/>
                  <a:shade val="100000"/>
                </a:srgbClr>
              </a:gs>
              <a:gs pos="100000">
                <a:srgbClr val="4472C4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cxnSp>
        <p:nvCxnSpPr>
          <p:cNvPr id="32" name="直線單箭頭接點 104">
            <a:extLst>
              <a:ext uri="{FF2B5EF4-FFF2-40B4-BE49-F238E27FC236}">
                <a16:creationId xmlns:a16="http://schemas.microsoft.com/office/drawing/2014/main" id="{D9C44148-61E2-4BA6-963C-A0837E1FC624}"/>
              </a:ext>
            </a:extLst>
          </p:cNvPr>
          <p:cNvCxnSpPr>
            <a:cxnSpLocks/>
          </p:cNvCxnSpPr>
          <p:nvPr/>
        </p:nvCxnSpPr>
        <p:spPr>
          <a:xfrm flipV="1">
            <a:off x="3274599" y="5674773"/>
            <a:ext cx="0" cy="351516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3" name="直線單箭頭接點 106">
            <a:extLst>
              <a:ext uri="{FF2B5EF4-FFF2-40B4-BE49-F238E27FC236}">
                <a16:creationId xmlns:a16="http://schemas.microsoft.com/office/drawing/2014/main" id="{3ABA8E81-067E-4F1E-93B7-13105E91F7F2}"/>
              </a:ext>
            </a:extLst>
          </p:cNvPr>
          <p:cNvCxnSpPr>
            <a:cxnSpLocks/>
          </p:cNvCxnSpPr>
          <p:nvPr/>
        </p:nvCxnSpPr>
        <p:spPr>
          <a:xfrm flipV="1">
            <a:off x="3286159" y="4719925"/>
            <a:ext cx="0" cy="270000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4" name="直線單箭頭接點 107">
            <a:extLst>
              <a:ext uri="{FF2B5EF4-FFF2-40B4-BE49-F238E27FC236}">
                <a16:creationId xmlns:a16="http://schemas.microsoft.com/office/drawing/2014/main" id="{101456DC-0FB2-42F7-9781-38EB492AAF79}"/>
              </a:ext>
            </a:extLst>
          </p:cNvPr>
          <p:cNvCxnSpPr>
            <a:cxnSpLocks/>
          </p:cNvCxnSpPr>
          <p:nvPr/>
        </p:nvCxnSpPr>
        <p:spPr>
          <a:xfrm flipV="1">
            <a:off x="3286892" y="4264341"/>
            <a:ext cx="0" cy="270000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5" name="直線單箭頭接點 111">
            <a:extLst>
              <a:ext uri="{FF2B5EF4-FFF2-40B4-BE49-F238E27FC236}">
                <a16:creationId xmlns:a16="http://schemas.microsoft.com/office/drawing/2014/main" id="{94646035-C38C-4469-B7F4-187ABB66055B}"/>
              </a:ext>
            </a:extLst>
          </p:cNvPr>
          <p:cNvCxnSpPr>
            <a:cxnSpLocks/>
          </p:cNvCxnSpPr>
          <p:nvPr/>
        </p:nvCxnSpPr>
        <p:spPr>
          <a:xfrm rot="5400000" flipV="1">
            <a:off x="1571511" y="5152425"/>
            <a:ext cx="0" cy="351516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6" name="直線單箭頭接點 112">
            <a:extLst>
              <a:ext uri="{FF2B5EF4-FFF2-40B4-BE49-F238E27FC236}">
                <a16:creationId xmlns:a16="http://schemas.microsoft.com/office/drawing/2014/main" id="{054D3754-0ABE-4319-BF6C-BE0227EDC5E9}"/>
              </a:ext>
            </a:extLst>
          </p:cNvPr>
          <p:cNvCxnSpPr>
            <a:cxnSpLocks/>
          </p:cNvCxnSpPr>
          <p:nvPr/>
        </p:nvCxnSpPr>
        <p:spPr>
          <a:xfrm rot="5400000" flipV="1">
            <a:off x="1590562" y="3775899"/>
            <a:ext cx="0" cy="351516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7" name="直線單箭頭接點 113">
            <a:extLst>
              <a:ext uri="{FF2B5EF4-FFF2-40B4-BE49-F238E27FC236}">
                <a16:creationId xmlns:a16="http://schemas.microsoft.com/office/drawing/2014/main" id="{2B46948B-16BA-4372-91AE-FE184E4B58FA}"/>
              </a:ext>
            </a:extLst>
          </p:cNvPr>
          <p:cNvCxnSpPr>
            <a:cxnSpLocks/>
          </p:cNvCxnSpPr>
          <p:nvPr/>
        </p:nvCxnSpPr>
        <p:spPr>
          <a:xfrm rot="5400000" flipV="1">
            <a:off x="2716074" y="3790709"/>
            <a:ext cx="0" cy="351516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8" name="直線單箭頭接點 114">
            <a:extLst>
              <a:ext uri="{FF2B5EF4-FFF2-40B4-BE49-F238E27FC236}">
                <a16:creationId xmlns:a16="http://schemas.microsoft.com/office/drawing/2014/main" id="{48D1DFCB-5737-473B-B8DB-AF4CF019AF96}"/>
              </a:ext>
            </a:extLst>
          </p:cNvPr>
          <p:cNvCxnSpPr>
            <a:cxnSpLocks/>
          </p:cNvCxnSpPr>
          <p:nvPr/>
        </p:nvCxnSpPr>
        <p:spPr>
          <a:xfrm rot="5400000" flipV="1">
            <a:off x="2706449" y="5152425"/>
            <a:ext cx="0" cy="351516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9" name="直線單箭頭接點 115">
            <a:extLst>
              <a:ext uri="{FF2B5EF4-FFF2-40B4-BE49-F238E27FC236}">
                <a16:creationId xmlns:a16="http://schemas.microsoft.com/office/drawing/2014/main" id="{5D60784D-3D26-4259-B40C-56D28BAD4391}"/>
              </a:ext>
            </a:extLst>
          </p:cNvPr>
          <p:cNvCxnSpPr>
            <a:cxnSpLocks/>
          </p:cNvCxnSpPr>
          <p:nvPr/>
        </p:nvCxnSpPr>
        <p:spPr>
          <a:xfrm rot="5400000" flipV="1">
            <a:off x="3823110" y="5152425"/>
            <a:ext cx="0" cy="351516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0" name="直線單箭頭接點 116">
            <a:extLst>
              <a:ext uri="{FF2B5EF4-FFF2-40B4-BE49-F238E27FC236}">
                <a16:creationId xmlns:a16="http://schemas.microsoft.com/office/drawing/2014/main" id="{36269C8A-98B7-4CEB-9FE2-343EDF22E651}"/>
              </a:ext>
            </a:extLst>
          </p:cNvPr>
          <p:cNvCxnSpPr>
            <a:cxnSpLocks/>
          </p:cNvCxnSpPr>
          <p:nvPr/>
        </p:nvCxnSpPr>
        <p:spPr>
          <a:xfrm rot="5400000" flipV="1">
            <a:off x="3842318" y="3775899"/>
            <a:ext cx="0" cy="351516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41" name="文字方塊 117">
            <a:extLst>
              <a:ext uri="{FF2B5EF4-FFF2-40B4-BE49-F238E27FC236}">
                <a16:creationId xmlns:a16="http://schemas.microsoft.com/office/drawing/2014/main" id="{2C172C16-605F-4460-A837-135A424654F9}"/>
              </a:ext>
            </a:extLst>
          </p:cNvPr>
          <p:cNvSpPr txBox="1"/>
          <p:nvPr/>
        </p:nvSpPr>
        <p:spPr>
          <a:xfrm>
            <a:off x="3880449" y="5013578"/>
            <a:ext cx="5049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  <a:endParaRPr lang="zh-TW" altLang="en-US" sz="2400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2" name="文字方塊 118">
            <a:extLst>
              <a:ext uri="{FF2B5EF4-FFF2-40B4-BE49-F238E27FC236}">
                <a16:creationId xmlns:a16="http://schemas.microsoft.com/office/drawing/2014/main" id="{737C6DFC-2BCB-417A-A4E2-BED25FF8A8AD}"/>
              </a:ext>
            </a:extLst>
          </p:cNvPr>
          <p:cNvSpPr txBox="1"/>
          <p:nvPr/>
        </p:nvSpPr>
        <p:spPr>
          <a:xfrm>
            <a:off x="3901590" y="3634982"/>
            <a:ext cx="5049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  <a:endParaRPr lang="zh-TW" altLang="en-US" sz="2400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DE7F94DF-BBC6-430D-8C7A-4D3B054BBBBB}"/>
              </a:ext>
            </a:extLst>
          </p:cNvPr>
          <p:cNvSpPr/>
          <p:nvPr/>
        </p:nvSpPr>
        <p:spPr>
          <a:xfrm>
            <a:off x="5463861" y="4975481"/>
            <a:ext cx="760287" cy="708917"/>
          </a:xfrm>
          <a:prstGeom prst="rect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t>RNN</a:t>
            </a:r>
            <a:endParaRPr kumimoji="0" lang="zh-TW" altLang="en-US" sz="24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D434E952-F381-4EF8-9434-1CFAA4E1FA40}"/>
              </a:ext>
            </a:extLst>
          </p:cNvPr>
          <p:cNvSpPr/>
          <p:nvPr/>
        </p:nvSpPr>
        <p:spPr>
          <a:xfrm>
            <a:off x="5463862" y="3606824"/>
            <a:ext cx="760287" cy="708917"/>
          </a:xfrm>
          <a:prstGeom prst="rect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t>RNN</a:t>
            </a:r>
            <a:endParaRPr kumimoji="0" lang="zh-TW" altLang="en-US" sz="24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0F8E02B3-AE59-42A9-9BE5-D9DB6D80E7B3}"/>
              </a:ext>
            </a:extLst>
          </p:cNvPr>
          <p:cNvSpPr/>
          <p:nvPr/>
        </p:nvSpPr>
        <p:spPr>
          <a:xfrm>
            <a:off x="5463861" y="4543966"/>
            <a:ext cx="760287" cy="195209"/>
          </a:xfrm>
          <a:prstGeom prst="rect">
            <a:avLst/>
          </a:prstGeom>
          <a:gradFill rotWithShape="1">
            <a:gsLst>
              <a:gs pos="0">
                <a:srgbClr val="ED7D31">
                  <a:satMod val="103000"/>
                  <a:lumMod val="102000"/>
                  <a:tint val="94000"/>
                </a:srgbClr>
              </a:gs>
              <a:gs pos="50000">
                <a:srgbClr val="ED7D31">
                  <a:satMod val="110000"/>
                  <a:lumMod val="100000"/>
                  <a:shade val="100000"/>
                </a:srgbClr>
              </a:gs>
              <a:gs pos="100000">
                <a:srgbClr val="ED7D31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46" name="文字方塊 122">
            <a:extLst>
              <a:ext uri="{FF2B5EF4-FFF2-40B4-BE49-F238E27FC236}">
                <a16:creationId xmlns:a16="http://schemas.microsoft.com/office/drawing/2014/main" id="{41EA248C-696F-481E-A0FE-D3C4FF93B130}"/>
              </a:ext>
            </a:extLst>
          </p:cNvPr>
          <p:cNvSpPr txBox="1"/>
          <p:nvPr/>
        </p:nvSpPr>
        <p:spPr>
          <a:xfrm>
            <a:off x="5298160" y="6038421"/>
            <a:ext cx="11113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退了</a:t>
            </a:r>
          </a:p>
        </p:txBody>
      </p:sp>
      <p:sp>
        <p:nvSpPr>
          <p:cNvPr id="47" name="文字方塊 123">
            <a:extLst>
              <a:ext uri="{FF2B5EF4-FFF2-40B4-BE49-F238E27FC236}">
                <a16:creationId xmlns:a16="http://schemas.microsoft.com/office/drawing/2014/main" id="{7B66DAB0-B89D-4671-ADB3-226AE73474CC}"/>
              </a:ext>
            </a:extLst>
          </p:cNvPr>
          <p:cNvSpPr txBox="1"/>
          <p:nvPr/>
        </p:nvSpPr>
        <p:spPr>
          <a:xfrm>
            <a:off x="6452348" y="6034791"/>
            <a:ext cx="11113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就</a:t>
            </a:r>
          </a:p>
        </p:txBody>
      </p:sp>
      <p:sp>
        <p:nvSpPr>
          <p:cNvPr id="48" name="文字方塊 124">
            <a:extLst>
              <a:ext uri="{FF2B5EF4-FFF2-40B4-BE49-F238E27FC236}">
                <a16:creationId xmlns:a16="http://schemas.microsoft.com/office/drawing/2014/main" id="{289D21BB-5E23-42B4-A69F-0B95B67CD288}"/>
              </a:ext>
            </a:extLst>
          </p:cNvPr>
          <p:cNvSpPr txBox="1"/>
          <p:nvPr/>
        </p:nvSpPr>
        <p:spPr>
          <a:xfrm>
            <a:off x="7563669" y="6034791"/>
            <a:ext cx="11113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知道</a:t>
            </a:r>
          </a:p>
        </p:txBody>
      </p:sp>
      <p:cxnSp>
        <p:nvCxnSpPr>
          <p:cNvPr id="49" name="直線單箭頭接點 125">
            <a:extLst>
              <a:ext uri="{FF2B5EF4-FFF2-40B4-BE49-F238E27FC236}">
                <a16:creationId xmlns:a16="http://schemas.microsoft.com/office/drawing/2014/main" id="{6ED4F8D6-9A1E-4291-8442-0DB24299F24E}"/>
              </a:ext>
            </a:extLst>
          </p:cNvPr>
          <p:cNvCxnSpPr>
            <a:cxnSpLocks/>
          </p:cNvCxnSpPr>
          <p:nvPr/>
        </p:nvCxnSpPr>
        <p:spPr>
          <a:xfrm flipV="1">
            <a:off x="5844003" y="5684398"/>
            <a:ext cx="0" cy="351516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50" name="直線單箭頭接點 127">
            <a:extLst>
              <a:ext uri="{FF2B5EF4-FFF2-40B4-BE49-F238E27FC236}">
                <a16:creationId xmlns:a16="http://schemas.microsoft.com/office/drawing/2014/main" id="{ED44E884-BE22-479D-A8CB-1C8C0E9E4A04}"/>
              </a:ext>
            </a:extLst>
          </p:cNvPr>
          <p:cNvCxnSpPr>
            <a:cxnSpLocks/>
          </p:cNvCxnSpPr>
          <p:nvPr/>
        </p:nvCxnSpPr>
        <p:spPr>
          <a:xfrm flipV="1">
            <a:off x="5855563" y="4729550"/>
            <a:ext cx="0" cy="270000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51" name="直線單箭頭接點 128">
            <a:extLst>
              <a:ext uri="{FF2B5EF4-FFF2-40B4-BE49-F238E27FC236}">
                <a16:creationId xmlns:a16="http://schemas.microsoft.com/office/drawing/2014/main" id="{616560B3-9478-4542-8E27-F4FE1C6EBED6}"/>
              </a:ext>
            </a:extLst>
          </p:cNvPr>
          <p:cNvCxnSpPr>
            <a:cxnSpLocks/>
          </p:cNvCxnSpPr>
          <p:nvPr/>
        </p:nvCxnSpPr>
        <p:spPr>
          <a:xfrm flipV="1">
            <a:off x="5856296" y="4273966"/>
            <a:ext cx="0" cy="270000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2" name="矩形 51">
            <a:extLst>
              <a:ext uri="{FF2B5EF4-FFF2-40B4-BE49-F238E27FC236}">
                <a16:creationId xmlns:a16="http://schemas.microsoft.com/office/drawing/2014/main" id="{4103556C-361D-4621-A04C-B880DD0F41D2}"/>
              </a:ext>
            </a:extLst>
          </p:cNvPr>
          <p:cNvSpPr/>
          <p:nvPr/>
        </p:nvSpPr>
        <p:spPr>
          <a:xfrm>
            <a:off x="6604290" y="4989925"/>
            <a:ext cx="760287" cy="708917"/>
          </a:xfrm>
          <a:prstGeom prst="rect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t>RNN</a:t>
            </a:r>
            <a:endParaRPr kumimoji="0" lang="zh-TW" altLang="en-US" sz="24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D2D25A58-413F-4A0C-8471-F2068ECDEFF8}"/>
              </a:ext>
            </a:extLst>
          </p:cNvPr>
          <p:cNvSpPr/>
          <p:nvPr/>
        </p:nvSpPr>
        <p:spPr>
          <a:xfrm>
            <a:off x="6604291" y="3621268"/>
            <a:ext cx="760287" cy="708917"/>
          </a:xfrm>
          <a:prstGeom prst="rect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t>RNN</a:t>
            </a:r>
            <a:endParaRPr kumimoji="0" lang="zh-TW" altLang="en-US" sz="24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E241ED04-7C7A-49AB-8F90-B556529F543B}"/>
              </a:ext>
            </a:extLst>
          </p:cNvPr>
          <p:cNvSpPr/>
          <p:nvPr/>
        </p:nvSpPr>
        <p:spPr>
          <a:xfrm>
            <a:off x="6604290" y="4558410"/>
            <a:ext cx="760287" cy="195209"/>
          </a:xfrm>
          <a:prstGeom prst="rect">
            <a:avLst/>
          </a:prstGeom>
          <a:gradFill rotWithShape="1">
            <a:gsLst>
              <a:gs pos="0">
                <a:srgbClr val="ED7D31">
                  <a:satMod val="103000"/>
                  <a:lumMod val="102000"/>
                  <a:tint val="94000"/>
                </a:srgbClr>
              </a:gs>
              <a:gs pos="50000">
                <a:srgbClr val="ED7D31">
                  <a:satMod val="110000"/>
                  <a:lumMod val="100000"/>
                  <a:shade val="100000"/>
                </a:srgbClr>
              </a:gs>
              <a:gs pos="100000">
                <a:srgbClr val="ED7D31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cxnSp>
        <p:nvCxnSpPr>
          <p:cNvPr id="55" name="直線單箭頭接點 132">
            <a:extLst>
              <a:ext uri="{FF2B5EF4-FFF2-40B4-BE49-F238E27FC236}">
                <a16:creationId xmlns:a16="http://schemas.microsoft.com/office/drawing/2014/main" id="{2DB79B3F-6016-4C1A-B896-2DBFED60B629}"/>
              </a:ext>
            </a:extLst>
          </p:cNvPr>
          <p:cNvCxnSpPr>
            <a:cxnSpLocks/>
          </p:cNvCxnSpPr>
          <p:nvPr/>
        </p:nvCxnSpPr>
        <p:spPr>
          <a:xfrm flipV="1">
            <a:off x="6984432" y="5698842"/>
            <a:ext cx="0" cy="351516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56" name="直線單箭頭接點 134">
            <a:extLst>
              <a:ext uri="{FF2B5EF4-FFF2-40B4-BE49-F238E27FC236}">
                <a16:creationId xmlns:a16="http://schemas.microsoft.com/office/drawing/2014/main" id="{62FB1D11-DE5E-4FBE-BFE5-50BA43320D67}"/>
              </a:ext>
            </a:extLst>
          </p:cNvPr>
          <p:cNvCxnSpPr>
            <a:cxnSpLocks/>
          </p:cNvCxnSpPr>
          <p:nvPr/>
        </p:nvCxnSpPr>
        <p:spPr>
          <a:xfrm flipV="1">
            <a:off x="6995992" y="4743994"/>
            <a:ext cx="0" cy="270000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57" name="直線單箭頭接點 135">
            <a:extLst>
              <a:ext uri="{FF2B5EF4-FFF2-40B4-BE49-F238E27FC236}">
                <a16:creationId xmlns:a16="http://schemas.microsoft.com/office/drawing/2014/main" id="{FF9E68CC-9C66-424C-9AC8-3C1CE2730789}"/>
              </a:ext>
            </a:extLst>
          </p:cNvPr>
          <p:cNvCxnSpPr>
            <a:cxnSpLocks/>
          </p:cNvCxnSpPr>
          <p:nvPr/>
        </p:nvCxnSpPr>
        <p:spPr>
          <a:xfrm flipV="1">
            <a:off x="6996725" y="4288410"/>
            <a:ext cx="0" cy="270000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8" name="矩形 57">
            <a:extLst>
              <a:ext uri="{FF2B5EF4-FFF2-40B4-BE49-F238E27FC236}">
                <a16:creationId xmlns:a16="http://schemas.microsoft.com/office/drawing/2014/main" id="{3A2FBDCD-EEAC-4C62-BCD0-A269B93B5450}"/>
              </a:ext>
            </a:extLst>
          </p:cNvPr>
          <p:cNvSpPr/>
          <p:nvPr/>
        </p:nvSpPr>
        <p:spPr>
          <a:xfrm>
            <a:off x="7732427" y="4989925"/>
            <a:ext cx="760287" cy="708917"/>
          </a:xfrm>
          <a:prstGeom prst="rect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t>RNN</a:t>
            </a:r>
            <a:endParaRPr kumimoji="0" lang="zh-TW" altLang="en-US" sz="24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63F0E193-D2B1-4570-B58C-D2464B95D6E1}"/>
              </a:ext>
            </a:extLst>
          </p:cNvPr>
          <p:cNvSpPr/>
          <p:nvPr/>
        </p:nvSpPr>
        <p:spPr>
          <a:xfrm>
            <a:off x="7732428" y="3621268"/>
            <a:ext cx="760287" cy="708917"/>
          </a:xfrm>
          <a:prstGeom prst="rect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t>RNN</a:t>
            </a:r>
            <a:endParaRPr kumimoji="0" lang="zh-TW" altLang="en-US" sz="24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6DC70982-C832-4C7A-AD6C-DDBE1D61D848}"/>
              </a:ext>
            </a:extLst>
          </p:cNvPr>
          <p:cNvSpPr/>
          <p:nvPr/>
        </p:nvSpPr>
        <p:spPr>
          <a:xfrm>
            <a:off x="7732427" y="4558410"/>
            <a:ext cx="760287" cy="195209"/>
          </a:xfrm>
          <a:prstGeom prst="rect">
            <a:avLst/>
          </a:prstGeom>
          <a:gradFill rotWithShape="1">
            <a:gsLst>
              <a:gs pos="0">
                <a:srgbClr val="ED7D31">
                  <a:satMod val="103000"/>
                  <a:lumMod val="102000"/>
                  <a:tint val="94000"/>
                </a:srgbClr>
              </a:gs>
              <a:gs pos="50000">
                <a:srgbClr val="ED7D31">
                  <a:satMod val="110000"/>
                  <a:lumMod val="100000"/>
                  <a:shade val="100000"/>
                </a:srgbClr>
              </a:gs>
              <a:gs pos="100000">
                <a:srgbClr val="ED7D31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cxnSp>
        <p:nvCxnSpPr>
          <p:cNvPr id="61" name="直線單箭頭接點 139">
            <a:extLst>
              <a:ext uri="{FF2B5EF4-FFF2-40B4-BE49-F238E27FC236}">
                <a16:creationId xmlns:a16="http://schemas.microsoft.com/office/drawing/2014/main" id="{5FC866A8-15F9-4BD9-A5BE-DDA220180605}"/>
              </a:ext>
            </a:extLst>
          </p:cNvPr>
          <p:cNvCxnSpPr>
            <a:cxnSpLocks/>
          </p:cNvCxnSpPr>
          <p:nvPr/>
        </p:nvCxnSpPr>
        <p:spPr>
          <a:xfrm flipV="1">
            <a:off x="8112569" y="5698842"/>
            <a:ext cx="0" cy="351516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62" name="直線單箭頭接點 141">
            <a:extLst>
              <a:ext uri="{FF2B5EF4-FFF2-40B4-BE49-F238E27FC236}">
                <a16:creationId xmlns:a16="http://schemas.microsoft.com/office/drawing/2014/main" id="{A26AC791-2D14-45DD-9A7C-1D947C13F6BB}"/>
              </a:ext>
            </a:extLst>
          </p:cNvPr>
          <p:cNvCxnSpPr>
            <a:cxnSpLocks/>
          </p:cNvCxnSpPr>
          <p:nvPr/>
        </p:nvCxnSpPr>
        <p:spPr>
          <a:xfrm flipV="1">
            <a:off x="8124129" y="4743994"/>
            <a:ext cx="0" cy="270000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63" name="直線單箭頭接點 142">
            <a:extLst>
              <a:ext uri="{FF2B5EF4-FFF2-40B4-BE49-F238E27FC236}">
                <a16:creationId xmlns:a16="http://schemas.microsoft.com/office/drawing/2014/main" id="{2CB963B4-40F7-4876-9EED-614D5C12761C}"/>
              </a:ext>
            </a:extLst>
          </p:cNvPr>
          <p:cNvCxnSpPr>
            <a:cxnSpLocks/>
          </p:cNvCxnSpPr>
          <p:nvPr/>
        </p:nvCxnSpPr>
        <p:spPr>
          <a:xfrm flipV="1">
            <a:off x="8124862" y="4288410"/>
            <a:ext cx="0" cy="270000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64" name="直線單箭頭接點 146">
            <a:extLst>
              <a:ext uri="{FF2B5EF4-FFF2-40B4-BE49-F238E27FC236}">
                <a16:creationId xmlns:a16="http://schemas.microsoft.com/office/drawing/2014/main" id="{087BC0A2-C1A8-4034-9498-887207AEBC01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6409481" y="5176494"/>
            <a:ext cx="0" cy="351516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65" name="直線單箭頭接點 147">
            <a:extLst>
              <a:ext uri="{FF2B5EF4-FFF2-40B4-BE49-F238E27FC236}">
                <a16:creationId xmlns:a16="http://schemas.microsoft.com/office/drawing/2014/main" id="{27881E40-6124-4563-8689-AAE65438FC45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6428532" y="3799968"/>
            <a:ext cx="0" cy="351516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66" name="直線單箭頭接點 148">
            <a:extLst>
              <a:ext uri="{FF2B5EF4-FFF2-40B4-BE49-F238E27FC236}">
                <a16:creationId xmlns:a16="http://schemas.microsoft.com/office/drawing/2014/main" id="{9180C217-1F2F-446E-AA90-CCE26964A562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7554044" y="3814778"/>
            <a:ext cx="0" cy="351516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67" name="直線單箭頭接點 149">
            <a:extLst>
              <a:ext uri="{FF2B5EF4-FFF2-40B4-BE49-F238E27FC236}">
                <a16:creationId xmlns:a16="http://schemas.microsoft.com/office/drawing/2014/main" id="{467D6DF8-DBCE-4E92-A45E-FCB9DD547047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7544419" y="5176494"/>
            <a:ext cx="0" cy="351516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68" name="直線單箭頭接點 150">
            <a:extLst>
              <a:ext uri="{FF2B5EF4-FFF2-40B4-BE49-F238E27FC236}">
                <a16:creationId xmlns:a16="http://schemas.microsoft.com/office/drawing/2014/main" id="{9449E038-E1C1-46F2-BC3E-A3BEC24D7CE2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8661080" y="5176494"/>
            <a:ext cx="0" cy="351516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69" name="直線單箭頭接點 151">
            <a:extLst>
              <a:ext uri="{FF2B5EF4-FFF2-40B4-BE49-F238E27FC236}">
                <a16:creationId xmlns:a16="http://schemas.microsoft.com/office/drawing/2014/main" id="{D2349B31-7AC3-4D2F-96FD-9627A2B555EA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8680288" y="3799968"/>
            <a:ext cx="0" cy="351516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70" name="文字方塊 152">
            <a:extLst>
              <a:ext uri="{FF2B5EF4-FFF2-40B4-BE49-F238E27FC236}">
                <a16:creationId xmlns:a16="http://schemas.microsoft.com/office/drawing/2014/main" id="{041E12C2-E2D0-46C4-9B4C-A2E38670DFD2}"/>
              </a:ext>
            </a:extLst>
          </p:cNvPr>
          <p:cNvSpPr txBox="1"/>
          <p:nvPr/>
        </p:nvSpPr>
        <p:spPr>
          <a:xfrm>
            <a:off x="8718419" y="5037647"/>
            <a:ext cx="5049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  <a:endParaRPr lang="zh-TW" altLang="en-US" sz="2400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1" name="文字方塊 153">
            <a:extLst>
              <a:ext uri="{FF2B5EF4-FFF2-40B4-BE49-F238E27FC236}">
                <a16:creationId xmlns:a16="http://schemas.microsoft.com/office/drawing/2014/main" id="{0076753C-FFBF-4BD3-9540-D64EAEDAEFFD}"/>
              </a:ext>
            </a:extLst>
          </p:cNvPr>
          <p:cNvSpPr txBox="1"/>
          <p:nvPr/>
        </p:nvSpPr>
        <p:spPr>
          <a:xfrm>
            <a:off x="8739560" y="3659051"/>
            <a:ext cx="5049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  <a:endParaRPr lang="zh-TW" altLang="en-US" sz="2400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72" name="群組 154">
            <a:extLst>
              <a:ext uri="{FF2B5EF4-FFF2-40B4-BE49-F238E27FC236}">
                <a16:creationId xmlns:a16="http://schemas.microsoft.com/office/drawing/2014/main" id="{737515EA-554B-44AC-82A3-11D032491C61}"/>
              </a:ext>
            </a:extLst>
          </p:cNvPr>
          <p:cNvGrpSpPr/>
          <p:nvPr/>
        </p:nvGrpSpPr>
        <p:grpSpPr>
          <a:xfrm flipH="1">
            <a:off x="4714357" y="3659051"/>
            <a:ext cx="759210" cy="1840261"/>
            <a:chOff x="4517259" y="3785669"/>
            <a:chExt cx="759210" cy="1840261"/>
          </a:xfrm>
        </p:grpSpPr>
        <p:cxnSp>
          <p:nvCxnSpPr>
            <p:cNvPr id="73" name="直線單箭頭接點 155">
              <a:extLst>
                <a:ext uri="{FF2B5EF4-FFF2-40B4-BE49-F238E27FC236}">
                  <a16:creationId xmlns:a16="http://schemas.microsoft.com/office/drawing/2014/main" id="{270BA1FC-056A-4ACD-A98B-F850599B5A8A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4693017" y="5303112"/>
              <a:ext cx="0" cy="35151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74" name="直線單箭頭接點 156">
              <a:extLst>
                <a:ext uri="{FF2B5EF4-FFF2-40B4-BE49-F238E27FC236}">
                  <a16:creationId xmlns:a16="http://schemas.microsoft.com/office/drawing/2014/main" id="{BBE7CAC0-D1E3-483A-9F41-FA264DA7B856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4712225" y="3926586"/>
              <a:ext cx="0" cy="35151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75" name="文字方塊 157">
              <a:extLst>
                <a:ext uri="{FF2B5EF4-FFF2-40B4-BE49-F238E27FC236}">
                  <a16:creationId xmlns:a16="http://schemas.microsoft.com/office/drawing/2014/main" id="{D5176720-D040-424F-B458-0A6838E2910B}"/>
                </a:ext>
              </a:extLst>
            </p:cNvPr>
            <p:cNvSpPr txBox="1"/>
            <p:nvPr/>
          </p:nvSpPr>
          <p:spPr>
            <a:xfrm>
              <a:off x="4750356" y="5164265"/>
              <a:ext cx="5049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…</a:t>
              </a:r>
              <a:endParaRPr kumimoji="0" lang="zh-TW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6" name="文字方塊 158">
              <a:extLst>
                <a:ext uri="{FF2B5EF4-FFF2-40B4-BE49-F238E27FC236}">
                  <a16:creationId xmlns:a16="http://schemas.microsoft.com/office/drawing/2014/main" id="{DB657766-7469-4BC7-9BDB-50F04B1B1E0C}"/>
                </a:ext>
              </a:extLst>
            </p:cNvPr>
            <p:cNvSpPr txBox="1"/>
            <p:nvPr/>
          </p:nvSpPr>
          <p:spPr>
            <a:xfrm>
              <a:off x="4771497" y="3785669"/>
              <a:ext cx="5049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…</a:t>
              </a:r>
              <a:endParaRPr kumimoji="0" lang="zh-TW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77" name="矩形 76">
            <a:extLst>
              <a:ext uri="{FF2B5EF4-FFF2-40B4-BE49-F238E27FC236}">
                <a16:creationId xmlns:a16="http://schemas.microsoft.com/office/drawing/2014/main" id="{E6B52ACE-9644-4BCE-920A-9BC9B9E01116}"/>
              </a:ext>
            </a:extLst>
          </p:cNvPr>
          <p:cNvSpPr/>
          <p:nvPr/>
        </p:nvSpPr>
        <p:spPr>
          <a:xfrm>
            <a:off x="637449" y="2185801"/>
            <a:ext cx="760287" cy="708917"/>
          </a:xfrm>
          <a:prstGeom prst="rect">
            <a:avLst/>
          </a:prstGeom>
          <a:gradFill rotWithShape="1">
            <a:gsLst>
              <a:gs pos="0">
                <a:srgbClr val="4472C4">
                  <a:lumMod val="110000"/>
                  <a:satMod val="105000"/>
                  <a:tint val="67000"/>
                </a:srgbClr>
              </a:gs>
              <a:gs pos="50000">
                <a:srgbClr val="4472C4">
                  <a:lumMod val="105000"/>
                  <a:satMod val="103000"/>
                  <a:tint val="73000"/>
                </a:srgbClr>
              </a:gs>
              <a:gs pos="100000">
                <a:srgbClr val="4472C4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t>RNN</a:t>
            </a:r>
            <a:endParaRPr kumimoji="0" lang="zh-TW" altLang="en-US" sz="24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78" name="矩形 77">
            <a:extLst>
              <a:ext uri="{FF2B5EF4-FFF2-40B4-BE49-F238E27FC236}">
                <a16:creationId xmlns:a16="http://schemas.microsoft.com/office/drawing/2014/main" id="{040FCFBB-7D97-4737-B880-31565FE336C0}"/>
              </a:ext>
            </a:extLst>
          </p:cNvPr>
          <p:cNvSpPr/>
          <p:nvPr/>
        </p:nvSpPr>
        <p:spPr>
          <a:xfrm>
            <a:off x="637448" y="3122943"/>
            <a:ext cx="760287" cy="195209"/>
          </a:xfrm>
          <a:prstGeom prst="rect">
            <a:avLst/>
          </a:prstGeom>
          <a:gradFill rotWithShape="1">
            <a:gsLst>
              <a:gs pos="0">
                <a:srgbClr val="4472C4">
                  <a:satMod val="103000"/>
                  <a:lumMod val="102000"/>
                  <a:tint val="94000"/>
                </a:srgbClr>
              </a:gs>
              <a:gs pos="50000">
                <a:srgbClr val="4472C4">
                  <a:satMod val="110000"/>
                  <a:lumMod val="100000"/>
                  <a:shade val="100000"/>
                </a:srgbClr>
              </a:gs>
              <a:gs pos="100000">
                <a:srgbClr val="4472C4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cxnSp>
        <p:nvCxnSpPr>
          <p:cNvPr id="79" name="直線單箭頭接點 180">
            <a:extLst>
              <a:ext uri="{FF2B5EF4-FFF2-40B4-BE49-F238E27FC236}">
                <a16:creationId xmlns:a16="http://schemas.microsoft.com/office/drawing/2014/main" id="{989EFA87-28B4-44FE-97A0-CDDA4844820D}"/>
              </a:ext>
            </a:extLst>
          </p:cNvPr>
          <p:cNvCxnSpPr>
            <a:cxnSpLocks/>
          </p:cNvCxnSpPr>
          <p:nvPr/>
        </p:nvCxnSpPr>
        <p:spPr>
          <a:xfrm flipV="1">
            <a:off x="1029150" y="3308527"/>
            <a:ext cx="0" cy="270000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80" name="直線單箭頭接點 181">
            <a:extLst>
              <a:ext uri="{FF2B5EF4-FFF2-40B4-BE49-F238E27FC236}">
                <a16:creationId xmlns:a16="http://schemas.microsoft.com/office/drawing/2014/main" id="{DD1DABEC-BAA6-45A7-9573-9DE3E6AB71BC}"/>
              </a:ext>
            </a:extLst>
          </p:cNvPr>
          <p:cNvCxnSpPr>
            <a:cxnSpLocks/>
          </p:cNvCxnSpPr>
          <p:nvPr/>
        </p:nvCxnSpPr>
        <p:spPr>
          <a:xfrm flipV="1">
            <a:off x="1029883" y="2852943"/>
            <a:ext cx="0" cy="270000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1" name="矩形 80">
            <a:extLst>
              <a:ext uri="{FF2B5EF4-FFF2-40B4-BE49-F238E27FC236}">
                <a16:creationId xmlns:a16="http://schemas.microsoft.com/office/drawing/2014/main" id="{DCB29A2E-CCC4-430A-BA62-78FC984D1DBA}"/>
              </a:ext>
            </a:extLst>
          </p:cNvPr>
          <p:cNvSpPr/>
          <p:nvPr/>
        </p:nvSpPr>
        <p:spPr>
          <a:xfrm>
            <a:off x="1777878" y="2200245"/>
            <a:ext cx="760287" cy="708917"/>
          </a:xfrm>
          <a:prstGeom prst="rect">
            <a:avLst/>
          </a:prstGeom>
          <a:gradFill rotWithShape="1">
            <a:gsLst>
              <a:gs pos="0">
                <a:srgbClr val="4472C4">
                  <a:lumMod val="110000"/>
                  <a:satMod val="105000"/>
                  <a:tint val="67000"/>
                </a:srgbClr>
              </a:gs>
              <a:gs pos="50000">
                <a:srgbClr val="4472C4">
                  <a:lumMod val="105000"/>
                  <a:satMod val="103000"/>
                  <a:tint val="73000"/>
                </a:srgbClr>
              </a:gs>
              <a:gs pos="100000">
                <a:srgbClr val="4472C4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t>RNN</a:t>
            </a:r>
            <a:endParaRPr kumimoji="0" lang="zh-TW" altLang="en-US" sz="24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82" name="矩形 81">
            <a:extLst>
              <a:ext uri="{FF2B5EF4-FFF2-40B4-BE49-F238E27FC236}">
                <a16:creationId xmlns:a16="http://schemas.microsoft.com/office/drawing/2014/main" id="{B417E979-6234-4113-A322-4886640B343E}"/>
              </a:ext>
            </a:extLst>
          </p:cNvPr>
          <p:cNvSpPr/>
          <p:nvPr/>
        </p:nvSpPr>
        <p:spPr>
          <a:xfrm>
            <a:off x="1777877" y="3137387"/>
            <a:ext cx="760287" cy="195209"/>
          </a:xfrm>
          <a:prstGeom prst="rect">
            <a:avLst/>
          </a:prstGeom>
          <a:gradFill rotWithShape="1">
            <a:gsLst>
              <a:gs pos="0">
                <a:srgbClr val="4472C4">
                  <a:satMod val="103000"/>
                  <a:lumMod val="102000"/>
                  <a:tint val="94000"/>
                </a:srgbClr>
              </a:gs>
              <a:gs pos="50000">
                <a:srgbClr val="4472C4">
                  <a:satMod val="110000"/>
                  <a:lumMod val="100000"/>
                  <a:shade val="100000"/>
                </a:srgbClr>
              </a:gs>
              <a:gs pos="100000">
                <a:srgbClr val="4472C4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cxnSp>
        <p:nvCxnSpPr>
          <p:cNvPr id="83" name="直線單箭頭接點 184">
            <a:extLst>
              <a:ext uri="{FF2B5EF4-FFF2-40B4-BE49-F238E27FC236}">
                <a16:creationId xmlns:a16="http://schemas.microsoft.com/office/drawing/2014/main" id="{DD6A4283-897E-49CA-AA3A-DEFC8AB39736}"/>
              </a:ext>
            </a:extLst>
          </p:cNvPr>
          <p:cNvCxnSpPr>
            <a:cxnSpLocks/>
          </p:cNvCxnSpPr>
          <p:nvPr/>
        </p:nvCxnSpPr>
        <p:spPr>
          <a:xfrm flipV="1">
            <a:off x="2169579" y="3322971"/>
            <a:ext cx="0" cy="270000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84" name="直線單箭頭接點 185">
            <a:extLst>
              <a:ext uri="{FF2B5EF4-FFF2-40B4-BE49-F238E27FC236}">
                <a16:creationId xmlns:a16="http://schemas.microsoft.com/office/drawing/2014/main" id="{79B33523-1FB5-4D56-9F53-0DAAE5C612D2}"/>
              </a:ext>
            </a:extLst>
          </p:cNvPr>
          <p:cNvCxnSpPr>
            <a:cxnSpLocks/>
          </p:cNvCxnSpPr>
          <p:nvPr/>
        </p:nvCxnSpPr>
        <p:spPr>
          <a:xfrm flipV="1">
            <a:off x="2170312" y="2867387"/>
            <a:ext cx="0" cy="270000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5" name="矩形 84">
            <a:extLst>
              <a:ext uri="{FF2B5EF4-FFF2-40B4-BE49-F238E27FC236}">
                <a16:creationId xmlns:a16="http://schemas.microsoft.com/office/drawing/2014/main" id="{B71F6F68-F2BA-4CB6-8C19-A01DFE1140D5}"/>
              </a:ext>
            </a:extLst>
          </p:cNvPr>
          <p:cNvSpPr/>
          <p:nvPr/>
        </p:nvSpPr>
        <p:spPr>
          <a:xfrm>
            <a:off x="2906015" y="2200245"/>
            <a:ext cx="760287" cy="708917"/>
          </a:xfrm>
          <a:prstGeom prst="rect">
            <a:avLst/>
          </a:prstGeom>
          <a:gradFill rotWithShape="1">
            <a:gsLst>
              <a:gs pos="0">
                <a:srgbClr val="4472C4">
                  <a:lumMod val="110000"/>
                  <a:satMod val="105000"/>
                  <a:tint val="67000"/>
                </a:srgbClr>
              </a:gs>
              <a:gs pos="50000">
                <a:srgbClr val="4472C4">
                  <a:lumMod val="105000"/>
                  <a:satMod val="103000"/>
                  <a:tint val="73000"/>
                </a:srgbClr>
              </a:gs>
              <a:gs pos="100000">
                <a:srgbClr val="4472C4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t>RNN</a:t>
            </a:r>
            <a:endParaRPr kumimoji="0" lang="zh-TW" altLang="en-US" sz="24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id="{79902BF2-289F-4D0E-B188-D634C90EE749}"/>
              </a:ext>
            </a:extLst>
          </p:cNvPr>
          <p:cNvSpPr/>
          <p:nvPr/>
        </p:nvSpPr>
        <p:spPr>
          <a:xfrm>
            <a:off x="2906014" y="3137387"/>
            <a:ext cx="760287" cy="195209"/>
          </a:xfrm>
          <a:prstGeom prst="rect">
            <a:avLst/>
          </a:prstGeom>
          <a:gradFill rotWithShape="1">
            <a:gsLst>
              <a:gs pos="0">
                <a:srgbClr val="4472C4">
                  <a:satMod val="103000"/>
                  <a:lumMod val="102000"/>
                  <a:tint val="94000"/>
                </a:srgbClr>
              </a:gs>
              <a:gs pos="50000">
                <a:srgbClr val="4472C4">
                  <a:satMod val="110000"/>
                  <a:lumMod val="100000"/>
                  <a:shade val="100000"/>
                </a:srgbClr>
              </a:gs>
              <a:gs pos="100000">
                <a:srgbClr val="4472C4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cxnSp>
        <p:nvCxnSpPr>
          <p:cNvPr id="87" name="直線單箭頭接點 188">
            <a:extLst>
              <a:ext uri="{FF2B5EF4-FFF2-40B4-BE49-F238E27FC236}">
                <a16:creationId xmlns:a16="http://schemas.microsoft.com/office/drawing/2014/main" id="{5A2FE37F-9B13-4D63-86C0-D4BD7788369F}"/>
              </a:ext>
            </a:extLst>
          </p:cNvPr>
          <p:cNvCxnSpPr>
            <a:cxnSpLocks/>
          </p:cNvCxnSpPr>
          <p:nvPr/>
        </p:nvCxnSpPr>
        <p:spPr>
          <a:xfrm flipV="1">
            <a:off x="3297716" y="3322971"/>
            <a:ext cx="0" cy="270000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88" name="直線單箭頭接點 189">
            <a:extLst>
              <a:ext uri="{FF2B5EF4-FFF2-40B4-BE49-F238E27FC236}">
                <a16:creationId xmlns:a16="http://schemas.microsoft.com/office/drawing/2014/main" id="{96E155BC-A4C2-4DD2-8F66-7275314447B1}"/>
              </a:ext>
            </a:extLst>
          </p:cNvPr>
          <p:cNvCxnSpPr>
            <a:cxnSpLocks/>
          </p:cNvCxnSpPr>
          <p:nvPr/>
        </p:nvCxnSpPr>
        <p:spPr>
          <a:xfrm flipV="1">
            <a:off x="3298449" y="2867387"/>
            <a:ext cx="0" cy="270000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89" name="直線單箭頭接點 190">
            <a:extLst>
              <a:ext uri="{FF2B5EF4-FFF2-40B4-BE49-F238E27FC236}">
                <a16:creationId xmlns:a16="http://schemas.microsoft.com/office/drawing/2014/main" id="{995AD3EB-829C-4680-A265-F630C46802E4}"/>
              </a:ext>
            </a:extLst>
          </p:cNvPr>
          <p:cNvCxnSpPr>
            <a:cxnSpLocks/>
          </p:cNvCxnSpPr>
          <p:nvPr/>
        </p:nvCxnSpPr>
        <p:spPr>
          <a:xfrm rot="5400000" flipV="1">
            <a:off x="1602119" y="2378945"/>
            <a:ext cx="0" cy="351516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90" name="直線單箭頭接點 191">
            <a:extLst>
              <a:ext uri="{FF2B5EF4-FFF2-40B4-BE49-F238E27FC236}">
                <a16:creationId xmlns:a16="http://schemas.microsoft.com/office/drawing/2014/main" id="{B4D253DB-DA83-40C6-BAF5-92077C3B0BC3}"/>
              </a:ext>
            </a:extLst>
          </p:cNvPr>
          <p:cNvCxnSpPr>
            <a:cxnSpLocks/>
          </p:cNvCxnSpPr>
          <p:nvPr/>
        </p:nvCxnSpPr>
        <p:spPr>
          <a:xfrm rot="5400000" flipV="1">
            <a:off x="2727631" y="2393755"/>
            <a:ext cx="0" cy="351516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91" name="直線單箭頭接點 192">
            <a:extLst>
              <a:ext uri="{FF2B5EF4-FFF2-40B4-BE49-F238E27FC236}">
                <a16:creationId xmlns:a16="http://schemas.microsoft.com/office/drawing/2014/main" id="{4FF829A2-DEFF-420E-B527-DDD5ECE4F63D}"/>
              </a:ext>
            </a:extLst>
          </p:cNvPr>
          <p:cNvCxnSpPr>
            <a:cxnSpLocks/>
          </p:cNvCxnSpPr>
          <p:nvPr/>
        </p:nvCxnSpPr>
        <p:spPr>
          <a:xfrm rot="5400000" flipV="1">
            <a:off x="3853875" y="2378945"/>
            <a:ext cx="0" cy="351516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92" name="文字方塊 193">
            <a:extLst>
              <a:ext uri="{FF2B5EF4-FFF2-40B4-BE49-F238E27FC236}">
                <a16:creationId xmlns:a16="http://schemas.microsoft.com/office/drawing/2014/main" id="{079CF86A-FD36-4E64-8C38-752432D8C9B2}"/>
              </a:ext>
            </a:extLst>
          </p:cNvPr>
          <p:cNvSpPr txBox="1"/>
          <p:nvPr/>
        </p:nvSpPr>
        <p:spPr>
          <a:xfrm>
            <a:off x="3913147" y="2238028"/>
            <a:ext cx="5049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  <a:endParaRPr lang="zh-TW" altLang="en-US" sz="2400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3" name="矩形 92">
            <a:extLst>
              <a:ext uri="{FF2B5EF4-FFF2-40B4-BE49-F238E27FC236}">
                <a16:creationId xmlns:a16="http://schemas.microsoft.com/office/drawing/2014/main" id="{6DC72C41-A959-41F0-B82A-DBCCBD7EAC67}"/>
              </a:ext>
            </a:extLst>
          </p:cNvPr>
          <p:cNvSpPr/>
          <p:nvPr/>
        </p:nvSpPr>
        <p:spPr>
          <a:xfrm>
            <a:off x="5461236" y="2219976"/>
            <a:ext cx="760287" cy="708917"/>
          </a:xfrm>
          <a:prstGeom prst="rect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t>RNN</a:t>
            </a:r>
            <a:endParaRPr kumimoji="0" lang="zh-TW" altLang="en-US" sz="24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94" name="矩形 93">
            <a:extLst>
              <a:ext uri="{FF2B5EF4-FFF2-40B4-BE49-F238E27FC236}">
                <a16:creationId xmlns:a16="http://schemas.microsoft.com/office/drawing/2014/main" id="{E55D63FB-DCF5-46B2-A530-9413CCBB7738}"/>
              </a:ext>
            </a:extLst>
          </p:cNvPr>
          <p:cNvSpPr/>
          <p:nvPr/>
        </p:nvSpPr>
        <p:spPr>
          <a:xfrm>
            <a:off x="5461235" y="3157118"/>
            <a:ext cx="760287" cy="195209"/>
          </a:xfrm>
          <a:prstGeom prst="rect">
            <a:avLst/>
          </a:prstGeom>
          <a:gradFill rotWithShape="1">
            <a:gsLst>
              <a:gs pos="0">
                <a:srgbClr val="ED7D31">
                  <a:satMod val="103000"/>
                  <a:lumMod val="102000"/>
                  <a:tint val="94000"/>
                </a:srgbClr>
              </a:gs>
              <a:gs pos="50000">
                <a:srgbClr val="ED7D31">
                  <a:satMod val="110000"/>
                  <a:lumMod val="100000"/>
                  <a:shade val="100000"/>
                </a:srgbClr>
              </a:gs>
              <a:gs pos="100000">
                <a:srgbClr val="ED7D31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cxnSp>
        <p:nvCxnSpPr>
          <p:cNvPr id="95" name="直線單箭頭接點 212">
            <a:extLst>
              <a:ext uri="{FF2B5EF4-FFF2-40B4-BE49-F238E27FC236}">
                <a16:creationId xmlns:a16="http://schemas.microsoft.com/office/drawing/2014/main" id="{9DF97E42-EFD5-4240-8779-D070BF7D1681}"/>
              </a:ext>
            </a:extLst>
          </p:cNvPr>
          <p:cNvCxnSpPr>
            <a:cxnSpLocks/>
          </p:cNvCxnSpPr>
          <p:nvPr/>
        </p:nvCxnSpPr>
        <p:spPr>
          <a:xfrm flipV="1">
            <a:off x="5852937" y="3342702"/>
            <a:ext cx="0" cy="270000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96" name="直線單箭頭接點 213">
            <a:extLst>
              <a:ext uri="{FF2B5EF4-FFF2-40B4-BE49-F238E27FC236}">
                <a16:creationId xmlns:a16="http://schemas.microsoft.com/office/drawing/2014/main" id="{343606E7-6280-42BB-849B-38743D089148}"/>
              </a:ext>
            </a:extLst>
          </p:cNvPr>
          <p:cNvCxnSpPr>
            <a:cxnSpLocks/>
          </p:cNvCxnSpPr>
          <p:nvPr/>
        </p:nvCxnSpPr>
        <p:spPr>
          <a:xfrm flipV="1">
            <a:off x="5853670" y="2887118"/>
            <a:ext cx="0" cy="270000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97" name="矩形 96">
            <a:extLst>
              <a:ext uri="{FF2B5EF4-FFF2-40B4-BE49-F238E27FC236}">
                <a16:creationId xmlns:a16="http://schemas.microsoft.com/office/drawing/2014/main" id="{D7D8D27D-6ACA-48C0-910A-7B90A7D43D65}"/>
              </a:ext>
            </a:extLst>
          </p:cNvPr>
          <p:cNvSpPr/>
          <p:nvPr/>
        </p:nvSpPr>
        <p:spPr>
          <a:xfrm>
            <a:off x="6601665" y="2234420"/>
            <a:ext cx="760287" cy="708917"/>
          </a:xfrm>
          <a:prstGeom prst="rect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t>RNN</a:t>
            </a:r>
            <a:endParaRPr kumimoji="0" lang="zh-TW" altLang="en-US" sz="24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98" name="矩形 97">
            <a:extLst>
              <a:ext uri="{FF2B5EF4-FFF2-40B4-BE49-F238E27FC236}">
                <a16:creationId xmlns:a16="http://schemas.microsoft.com/office/drawing/2014/main" id="{18AD1CB1-F333-49F5-969A-00768DAB6D51}"/>
              </a:ext>
            </a:extLst>
          </p:cNvPr>
          <p:cNvSpPr/>
          <p:nvPr/>
        </p:nvSpPr>
        <p:spPr>
          <a:xfrm>
            <a:off x="6601664" y="3171562"/>
            <a:ext cx="760287" cy="195209"/>
          </a:xfrm>
          <a:prstGeom prst="rect">
            <a:avLst/>
          </a:prstGeom>
          <a:gradFill rotWithShape="1">
            <a:gsLst>
              <a:gs pos="0">
                <a:srgbClr val="ED7D31">
                  <a:satMod val="103000"/>
                  <a:lumMod val="102000"/>
                  <a:tint val="94000"/>
                </a:srgbClr>
              </a:gs>
              <a:gs pos="50000">
                <a:srgbClr val="ED7D31">
                  <a:satMod val="110000"/>
                  <a:lumMod val="100000"/>
                  <a:shade val="100000"/>
                </a:srgbClr>
              </a:gs>
              <a:gs pos="100000">
                <a:srgbClr val="ED7D31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cxnSp>
        <p:nvCxnSpPr>
          <p:cNvPr id="99" name="直線單箭頭接點 216">
            <a:extLst>
              <a:ext uri="{FF2B5EF4-FFF2-40B4-BE49-F238E27FC236}">
                <a16:creationId xmlns:a16="http://schemas.microsoft.com/office/drawing/2014/main" id="{A2DF6F60-1027-44B6-8C8E-A57570CDF56F}"/>
              </a:ext>
            </a:extLst>
          </p:cNvPr>
          <p:cNvCxnSpPr>
            <a:cxnSpLocks/>
          </p:cNvCxnSpPr>
          <p:nvPr/>
        </p:nvCxnSpPr>
        <p:spPr>
          <a:xfrm flipV="1">
            <a:off x="6993366" y="3357146"/>
            <a:ext cx="0" cy="270000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00" name="直線單箭頭接點 217">
            <a:extLst>
              <a:ext uri="{FF2B5EF4-FFF2-40B4-BE49-F238E27FC236}">
                <a16:creationId xmlns:a16="http://schemas.microsoft.com/office/drawing/2014/main" id="{FD86EFE1-D522-472E-A34C-BD09A7533B29}"/>
              </a:ext>
            </a:extLst>
          </p:cNvPr>
          <p:cNvCxnSpPr>
            <a:cxnSpLocks/>
          </p:cNvCxnSpPr>
          <p:nvPr/>
        </p:nvCxnSpPr>
        <p:spPr>
          <a:xfrm flipV="1">
            <a:off x="6994099" y="2901562"/>
            <a:ext cx="0" cy="270000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01" name="矩形 100">
            <a:extLst>
              <a:ext uri="{FF2B5EF4-FFF2-40B4-BE49-F238E27FC236}">
                <a16:creationId xmlns:a16="http://schemas.microsoft.com/office/drawing/2014/main" id="{4F0AF9F5-DED7-4FC7-A75D-6C82366B524B}"/>
              </a:ext>
            </a:extLst>
          </p:cNvPr>
          <p:cNvSpPr/>
          <p:nvPr/>
        </p:nvSpPr>
        <p:spPr>
          <a:xfrm>
            <a:off x="7729802" y="2234420"/>
            <a:ext cx="760287" cy="708917"/>
          </a:xfrm>
          <a:prstGeom prst="rect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t>RNN</a:t>
            </a:r>
            <a:endParaRPr kumimoji="0" lang="zh-TW" altLang="en-US" sz="24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102" name="矩形 101">
            <a:extLst>
              <a:ext uri="{FF2B5EF4-FFF2-40B4-BE49-F238E27FC236}">
                <a16:creationId xmlns:a16="http://schemas.microsoft.com/office/drawing/2014/main" id="{061EBF36-1A75-49C9-93D7-F4DD6DE9620A}"/>
              </a:ext>
            </a:extLst>
          </p:cNvPr>
          <p:cNvSpPr/>
          <p:nvPr/>
        </p:nvSpPr>
        <p:spPr>
          <a:xfrm>
            <a:off x="7729801" y="3171562"/>
            <a:ext cx="760287" cy="195209"/>
          </a:xfrm>
          <a:prstGeom prst="rect">
            <a:avLst/>
          </a:prstGeom>
          <a:gradFill rotWithShape="1">
            <a:gsLst>
              <a:gs pos="0">
                <a:srgbClr val="ED7D31">
                  <a:satMod val="103000"/>
                  <a:lumMod val="102000"/>
                  <a:tint val="94000"/>
                </a:srgbClr>
              </a:gs>
              <a:gs pos="50000">
                <a:srgbClr val="ED7D31">
                  <a:satMod val="110000"/>
                  <a:lumMod val="100000"/>
                  <a:shade val="100000"/>
                </a:srgbClr>
              </a:gs>
              <a:gs pos="100000">
                <a:srgbClr val="ED7D31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cxnSp>
        <p:nvCxnSpPr>
          <p:cNvPr id="103" name="直線單箭頭接點 220">
            <a:extLst>
              <a:ext uri="{FF2B5EF4-FFF2-40B4-BE49-F238E27FC236}">
                <a16:creationId xmlns:a16="http://schemas.microsoft.com/office/drawing/2014/main" id="{8E0B76BF-5D8F-4DD7-AE21-146F67BF6441}"/>
              </a:ext>
            </a:extLst>
          </p:cNvPr>
          <p:cNvCxnSpPr>
            <a:cxnSpLocks/>
          </p:cNvCxnSpPr>
          <p:nvPr/>
        </p:nvCxnSpPr>
        <p:spPr>
          <a:xfrm flipV="1">
            <a:off x="8121503" y="3357146"/>
            <a:ext cx="0" cy="270000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04" name="直線單箭頭接點 221">
            <a:extLst>
              <a:ext uri="{FF2B5EF4-FFF2-40B4-BE49-F238E27FC236}">
                <a16:creationId xmlns:a16="http://schemas.microsoft.com/office/drawing/2014/main" id="{AB46FA7C-8B4C-4C5A-93AF-F9BA7035FA91}"/>
              </a:ext>
            </a:extLst>
          </p:cNvPr>
          <p:cNvCxnSpPr>
            <a:cxnSpLocks/>
          </p:cNvCxnSpPr>
          <p:nvPr/>
        </p:nvCxnSpPr>
        <p:spPr>
          <a:xfrm flipV="1">
            <a:off x="8122236" y="2901562"/>
            <a:ext cx="0" cy="270000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05" name="直線單箭頭接點 222">
            <a:extLst>
              <a:ext uri="{FF2B5EF4-FFF2-40B4-BE49-F238E27FC236}">
                <a16:creationId xmlns:a16="http://schemas.microsoft.com/office/drawing/2014/main" id="{1B184D47-F78C-4DF4-8159-58A4C42C637B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6425906" y="2413120"/>
            <a:ext cx="0" cy="351516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06" name="直線單箭頭接點 223">
            <a:extLst>
              <a:ext uri="{FF2B5EF4-FFF2-40B4-BE49-F238E27FC236}">
                <a16:creationId xmlns:a16="http://schemas.microsoft.com/office/drawing/2014/main" id="{1513B17A-BD6A-4C13-A87E-FBB844C685D7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7551418" y="2427930"/>
            <a:ext cx="0" cy="351516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07" name="直線單箭頭接點 224">
            <a:extLst>
              <a:ext uri="{FF2B5EF4-FFF2-40B4-BE49-F238E27FC236}">
                <a16:creationId xmlns:a16="http://schemas.microsoft.com/office/drawing/2014/main" id="{246E1AEF-B011-4F7C-8882-369E8EC1B811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8677662" y="2413120"/>
            <a:ext cx="0" cy="351516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08" name="文字方塊 225">
            <a:extLst>
              <a:ext uri="{FF2B5EF4-FFF2-40B4-BE49-F238E27FC236}">
                <a16:creationId xmlns:a16="http://schemas.microsoft.com/office/drawing/2014/main" id="{E7FC0ABE-90DA-4BF3-B859-099BA50AB15F}"/>
              </a:ext>
            </a:extLst>
          </p:cNvPr>
          <p:cNvSpPr txBox="1"/>
          <p:nvPr/>
        </p:nvSpPr>
        <p:spPr>
          <a:xfrm>
            <a:off x="8736934" y="2272203"/>
            <a:ext cx="5049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  <a:endParaRPr lang="zh-TW" altLang="en-US" sz="2400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09" name="群組 231">
            <a:extLst>
              <a:ext uri="{FF2B5EF4-FFF2-40B4-BE49-F238E27FC236}">
                <a16:creationId xmlns:a16="http://schemas.microsoft.com/office/drawing/2014/main" id="{067458E3-515F-4FC6-BEF0-1B8CEB968424}"/>
              </a:ext>
            </a:extLst>
          </p:cNvPr>
          <p:cNvGrpSpPr/>
          <p:nvPr/>
        </p:nvGrpSpPr>
        <p:grpSpPr>
          <a:xfrm flipH="1">
            <a:off x="4721233" y="2250345"/>
            <a:ext cx="740002" cy="461665"/>
            <a:chOff x="4536467" y="3785669"/>
            <a:chExt cx="740002" cy="461665"/>
          </a:xfrm>
        </p:grpSpPr>
        <p:cxnSp>
          <p:nvCxnSpPr>
            <p:cNvPr id="110" name="直線單箭頭接點 233">
              <a:extLst>
                <a:ext uri="{FF2B5EF4-FFF2-40B4-BE49-F238E27FC236}">
                  <a16:creationId xmlns:a16="http://schemas.microsoft.com/office/drawing/2014/main" id="{DF5D851C-73A0-466B-AD3C-EEBFBDC89C2F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4712225" y="3926586"/>
              <a:ext cx="0" cy="35151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11" name="文字方塊 235">
              <a:extLst>
                <a:ext uri="{FF2B5EF4-FFF2-40B4-BE49-F238E27FC236}">
                  <a16:creationId xmlns:a16="http://schemas.microsoft.com/office/drawing/2014/main" id="{A9096BBA-36B4-4D26-B051-2A01294FDD09}"/>
                </a:ext>
              </a:extLst>
            </p:cNvPr>
            <p:cNvSpPr txBox="1"/>
            <p:nvPr/>
          </p:nvSpPr>
          <p:spPr>
            <a:xfrm>
              <a:off x="4771497" y="3785669"/>
              <a:ext cx="5049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…</a:t>
              </a:r>
              <a:endParaRPr kumimoji="0" lang="zh-TW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12" name="群組 236">
            <a:extLst>
              <a:ext uri="{FF2B5EF4-FFF2-40B4-BE49-F238E27FC236}">
                <a16:creationId xmlns:a16="http://schemas.microsoft.com/office/drawing/2014/main" id="{3CDEA85C-730A-46B6-B3B6-7FAC541CAAAE}"/>
              </a:ext>
            </a:extLst>
          </p:cNvPr>
          <p:cNvGrpSpPr/>
          <p:nvPr/>
        </p:nvGrpSpPr>
        <p:grpSpPr>
          <a:xfrm>
            <a:off x="4365038" y="3802581"/>
            <a:ext cx="408669" cy="1707500"/>
            <a:chOff x="4350364" y="2838628"/>
            <a:chExt cx="408669" cy="1707500"/>
          </a:xfrm>
        </p:grpSpPr>
        <p:grpSp>
          <p:nvGrpSpPr>
            <p:cNvPr id="113" name="群組 237">
              <a:extLst>
                <a:ext uri="{FF2B5EF4-FFF2-40B4-BE49-F238E27FC236}">
                  <a16:creationId xmlns:a16="http://schemas.microsoft.com/office/drawing/2014/main" id="{443E165F-CAC9-4702-88AB-6CC4275071CA}"/>
                </a:ext>
              </a:extLst>
            </p:cNvPr>
            <p:cNvGrpSpPr/>
            <p:nvPr/>
          </p:nvGrpSpPr>
          <p:grpSpPr>
            <a:xfrm rot="5400000">
              <a:off x="3765130" y="3594441"/>
              <a:ext cx="1579926" cy="202506"/>
              <a:chOff x="4024747" y="3092398"/>
              <a:chExt cx="1579926" cy="202506"/>
            </a:xfrm>
          </p:grpSpPr>
          <p:sp>
            <p:nvSpPr>
              <p:cNvPr id="115" name="矩形 114">
                <a:extLst>
                  <a:ext uri="{FF2B5EF4-FFF2-40B4-BE49-F238E27FC236}">
                    <a16:creationId xmlns:a16="http://schemas.microsoft.com/office/drawing/2014/main" id="{417C2317-1965-4B2C-89D5-D7A6E947D4A2}"/>
                  </a:ext>
                </a:extLst>
              </p:cNvPr>
              <p:cNvSpPr/>
              <p:nvPr/>
            </p:nvSpPr>
            <p:spPr>
              <a:xfrm>
                <a:off x="4024747" y="3099695"/>
                <a:ext cx="760287" cy="195209"/>
              </a:xfrm>
              <a:prstGeom prst="rect">
                <a:avLst/>
              </a:prstGeom>
              <a:gradFill rotWithShape="1">
                <a:gsLst>
                  <a:gs pos="0">
                    <a:srgbClr val="4472C4">
                      <a:satMod val="103000"/>
                      <a:lumMod val="102000"/>
                      <a:tint val="94000"/>
                    </a:srgbClr>
                  </a:gs>
                  <a:gs pos="50000">
                    <a:srgbClr val="4472C4">
                      <a:satMod val="110000"/>
                      <a:lumMod val="100000"/>
                      <a:shade val="100000"/>
                    </a:srgbClr>
                  </a:gs>
                  <a:gs pos="100000">
                    <a:srgbClr val="4472C4">
                      <a:lumMod val="99000"/>
                      <a:satMod val="120000"/>
                      <a:shade val="78000"/>
                    </a:srgb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cs typeface="+mn-cs"/>
                </a:endParaRPr>
              </a:p>
            </p:txBody>
          </p:sp>
          <p:sp>
            <p:nvSpPr>
              <p:cNvPr id="116" name="矩形 115">
                <a:extLst>
                  <a:ext uri="{FF2B5EF4-FFF2-40B4-BE49-F238E27FC236}">
                    <a16:creationId xmlns:a16="http://schemas.microsoft.com/office/drawing/2014/main" id="{D13E26FF-BEB6-4103-9206-6142D355AE79}"/>
                  </a:ext>
                </a:extLst>
              </p:cNvPr>
              <p:cNvSpPr/>
              <p:nvPr/>
            </p:nvSpPr>
            <p:spPr>
              <a:xfrm>
                <a:off x="4844386" y="3092398"/>
                <a:ext cx="760287" cy="195209"/>
              </a:xfrm>
              <a:prstGeom prst="rect">
                <a:avLst/>
              </a:prstGeom>
              <a:gradFill rotWithShape="1">
                <a:gsLst>
                  <a:gs pos="0">
                    <a:srgbClr val="ED7D31">
                      <a:satMod val="103000"/>
                      <a:lumMod val="102000"/>
                      <a:tint val="94000"/>
                    </a:srgbClr>
                  </a:gs>
                  <a:gs pos="50000">
                    <a:srgbClr val="ED7D31">
                      <a:satMod val="110000"/>
                      <a:lumMod val="100000"/>
                      <a:shade val="100000"/>
                    </a:srgbClr>
                  </a:gs>
                  <a:gs pos="100000">
                    <a:srgbClr val="ED7D31">
                      <a:lumMod val="99000"/>
                      <a:satMod val="120000"/>
                      <a:shade val="78000"/>
                    </a:srgb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cs typeface="+mn-cs"/>
                </a:endParaRPr>
              </a:p>
            </p:txBody>
          </p:sp>
        </p:grpSp>
        <p:sp>
          <p:nvSpPr>
            <p:cNvPr id="114" name="矩形 113">
              <a:extLst>
                <a:ext uri="{FF2B5EF4-FFF2-40B4-BE49-F238E27FC236}">
                  <a16:creationId xmlns:a16="http://schemas.microsoft.com/office/drawing/2014/main" id="{240B1E95-165B-4B0D-B3E6-01E1611944BF}"/>
                </a:ext>
              </a:extLst>
            </p:cNvPr>
            <p:cNvSpPr/>
            <p:nvPr/>
          </p:nvSpPr>
          <p:spPr>
            <a:xfrm>
              <a:off x="4350364" y="2838628"/>
              <a:ext cx="408669" cy="1707500"/>
            </a:xfrm>
            <a:prstGeom prst="rect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</p:grpSp>
      <p:cxnSp>
        <p:nvCxnSpPr>
          <p:cNvPr id="117" name="直線單箭頭接點 241">
            <a:extLst>
              <a:ext uri="{FF2B5EF4-FFF2-40B4-BE49-F238E27FC236}">
                <a16:creationId xmlns:a16="http://schemas.microsoft.com/office/drawing/2014/main" id="{3EA94C15-CE48-4BAB-8F18-1EF9EC007A83}"/>
              </a:ext>
            </a:extLst>
          </p:cNvPr>
          <p:cNvCxnSpPr>
            <a:cxnSpLocks/>
          </p:cNvCxnSpPr>
          <p:nvPr/>
        </p:nvCxnSpPr>
        <p:spPr>
          <a:xfrm>
            <a:off x="3667690" y="4625792"/>
            <a:ext cx="698481" cy="0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18" name="直線單箭頭接點 242">
            <a:extLst>
              <a:ext uri="{FF2B5EF4-FFF2-40B4-BE49-F238E27FC236}">
                <a16:creationId xmlns:a16="http://schemas.microsoft.com/office/drawing/2014/main" id="{918246B0-8C5B-4B31-B02E-51251B098F93}"/>
              </a:ext>
            </a:extLst>
          </p:cNvPr>
          <p:cNvCxnSpPr>
            <a:cxnSpLocks/>
          </p:cNvCxnSpPr>
          <p:nvPr/>
        </p:nvCxnSpPr>
        <p:spPr>
          <a:xfrm flipH="1">
            <a:off x="4755836" y="4625792"/>
            <a:ext cx="698481" cy="0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grpSp>
        <p:nvGrpSpPr>
          <p:cNvPr id="119" name="群組 243">
            <a:extLst>
              <a:ext uri="{FF2B5EF4-FFF2-40B4-BE49-F238E27FC236}">
                <a16:creationId xmlns:a16="http://schemas.microsoft.com/office/drawing/2014/main" id="{0A88946B-C36C-4E35-B5EB-E3905D2E4091}"/>
              </a:ext>
            </a:extLst>
          </p:cNvPr>
          <p:cNvGrpSpPr/>
          <p:nvPr/>
        </p:nvGrpSpPr>
        <p:grpSpPr>
          <a:xfrm>
            <a:off x="4364910" y="1829576"/>
            <a:ext cx="408669" cy="1707500"/>
            <a:chOff x="4350364" y="2838628"/>
            <a:chExt cx="408669" cy="1707500"/>
          </a:xfrm>
        </p:grpSpPr>
        <p:grpSp>
          <p:nvGrpSpPr>
            <p:cNvPr id="120" name="群組 244">
              <a:extLst>
                <a:ext uri="{FF2B5EF4-FFF2-40B4-BE49-F238E27FC236}">
                  <a16:creationId xmlns:a16="http://schemas.microsoft.com/office/drawing/2014/main" id="{7CFB9D8C-3771-44C6-A026-FD1D2D5568B8}"/>
                </a:ext>
              </a:extLst>
            </p:cNvPr>
            <p:cNvGrpSpPr/>
            <p:nvPr/>
          </p:nvGrpSpPr>
          <p:grpSpPr>
            <a:xfrm rot="5400000">
              <a:off x="3765130" y="3594441"/>
              <a:ext cx="1579926" cy="202506"/>
              <a:chOff x="4024747" y="3092398"/>
              <a:chExt cx="1579926" cy="202506"/>
            </a:xfrm>
          </p:grpSpPr>
          <p:sp>
            <p:nvSpPr>
              <p:cNvPr id="122" name="矩形 121">
                <a:extLst>
                  <a:ext uri="{FF2B5EF4-FFF2-40B4-BE49-F238E27FC236}">
                    <a16:creationId xmlns:a16="http://schemas.microsoft.com/office/drawing/2014/main" id="{5E081F21-F953-45FC-AB44-86E18925E253}"/>
                  </a:ext>
                </a:extLst>
              </p:cNvPr>
              <p:cNvSpPr/>
              <p:nvPr/>
            </p:nvSpPr>
            <p:spPr>
              <a:xfrm>
                <a:off x="4024747" y="3099695"/>
                <a:ext cx="760287" cy="195209"/>
              </a:xfrm>
              <a:prstGeom prst="rect">
                <a:avLst/>
              </a:prstGeom>
              <a:gradFill rotWithShape="1">
                <a:gsLst>
                  <a:gs pos="0">
                    <a:srgbClr val="4472C4">
                      <a:satMod val="103000"/>
                      <a:lumMod val="102000"/>
                      <a:tint val="94000"/>
                    </a:srgbClr>
                  </a:gs>
                  <a:gs pos="50000">
                    <a:srgbClr val="4472C4">
                      <a:satMod val="110000"/>
                      <a:lumMod val="100000"/>
                      <a:shade val="100000"/>
                    </a:srgbClr>
                  </a:gs>
                  <a:gs pos="100000">
                    <a:srgbClr val="4472C4">
                      <a:lumMod val="99000"/>
                      <a:satMod val="120000"/>
                      <a:shade val="78000"/>
                    </a:srgb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cs typeface="+mn-cs"/>
                </a:endParaRPr>
              </a:p>
            </p:txBody>
          </p:sp>
          <p:sp>
            <p:nvSpPr>
              <p:cNvPr id="123" name="矩形 122">
                <a:extLst>
                  <a:ext uri="{FF2B5EF4-FFF2-40B4-BE49-F238E27FC236}">
                    <a16:creationId xmlns:a16="http://schemas.microsoft.com/office/drawing/2014/main" id="{5D4F3BE8-DC87-4905-9044-46A7CA016CC9}"/>
                  </a:ext>
                </a:extLst>
              </p:cNvPr>
              <p:cNvSpPr/>
              <p:nvPr/>
            </p:nvSpPr>
            <p:spPr>
              <a:xfrm>
                <a:off x="4844386" y="3092398"/>
                <a:ext cx="760287" cy="195209"/>
              </a:xfrm>
              <a:prstGeom prst="rect">
                <a:avLst/>
              </a:prstGeom>
              <a:gradFill rotWithShape="1">
                <a:gsLst>
                  <a:gs pos="0">
                    <a:srgbClr val="ED7D31">
                      <a:satMod val="103000"/>
                      <a:lumMod val="102000"/>
                      <a:tint val="94000"/>
                    </a:srgbClr>
                  </a:gs>
                  <a:gs pos="50000">
                    <a:srgbClr val="ED7D31">
                      <a:satMod val="110000"/>
                      <a:lumMod val="100000"/>
                      <a:shade val="100000"/>
                    </a:srgbClr>
                  </a:gs>
                  <a:gs pos="100000">
                    <a:srgbClr val="ED7D31">
                      <a:lumMod val="99000"/>
                      <a:satMod val="120000"/>
                      <a:shade val="78000"/>
                    </a:srgb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cs typeface="+mn-cs"/>
                </a:endParaRPr>
              </a:p>
            </p:txBody>
          </p:sp>
        </p:grpSp>
        <p:sp>
          <p:nvSpPr>
            <p:cNvPr id="121" name="矩形 120">
              <a:extLst>
                <a:ext uri="{FF2B5EF4-FFF2-40B4-BE49-F238E27FC236}">
                  <a16:creationId xmlns:a16="http://schemas.microsoft.com/office/drawing/2014/main" id="{1ADE9C3F-2373-4BD6-92FC-5F49AA68EE78}"/>
                </a:ext>
              </a:extLst>
            </p:cNvPr>
            <p:cNvSpPr/>
            <p:nvPr/>
          </p:nvSpPr>
          <p:spPr>
            <a:xfrm>
              <a:off x="4350364" y="2838628"/>
              <a:ext cx="408669" cy="1707500"/>
            </a:xfrm>
            <a:prstGeom prst="rect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</p:grpSp>
      <p:cxnSp>
        <p:nvCxnSpPr>
          <p:cNvPr id="124" name="直線單箭頭接點 248">
            <a:extLst>
              <a:ext uri="{FF2B5EF4-FFF2-40B4-BE49-F238E27FC236}">
                <a16:creationId xmlns:a16="http://schemas.microsoft.com/office/drawing/2014/main" id="{FB21A3C1-7C2F-4036-8628-C8AF8C77F317}"/>
              </a:ext>
            </a:extLst>
          </p:cNvPr>
          <p:cNvCxnSpPr>
            <a:cxnSpLocks/>
          </p:cNvCxnSpPr>
          <p:nvPr/>
        </p:nvCxnSpPr>
        <p:spPr>
          <a:xfrm>
            <a:off x="3677315" y="3232710"/>
            <a:ext cx="698481" cy="0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25" name="直線單箭頭接點 249">
            <a:extLst>
              <a:ext uri="{FF2B5EF4-FFF2-40B4-BE49-F238E27FC236}">
                <a16:creationId xmlns:a16="http://schemas.microsoft.com/office/drawing/2014/main" id="{35E7D233-327C-495C-893B-372BA9E5C47A}"/>
              </a:ext>
            </a:extLst>
          </p:cNvPr>
          <p:cNvCxnSpPr>
            <a:cxnSpLocks/>
          </p:cNvCxnSpPr>
          <p:nvPr/>
        </p:nvCxnSpPr>
        <p:spPr>
          <a:xfrm flipH="1">
            <a:off x="4765461" y="3232710"/>
            <a:ext cx="698481" cy="0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27" name="文字方塊 251">
            <a:extLst>
              <a:ext uri="{FF2B5EF4-FFF2-40B4-BE49-F238E27FC236}">
                <a16:creationId xmlns:a16="http://schemas.microsoft.com/office/drawing/2014/main" id="{68D25F52-C064-4A58-BDB9-3EF9D14E00F8}"/>
              </a:ext>
            </a:extLst>
          </p:cNvPr>
          <p:cNvSpPr txBox="1"/>
          <p:nvPr/>
        </p:nvSpPr>
        <p:spPr>
          <a:xfrm>
            <a:off x="895923" y="1220498"/>
            <a:ext cx="58002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</a:rPr>
              <a:t>Which one should we use???</a:t>
            </a:r>
            <a:endParaRPr kumimoji="0" lang="zh-TW" altLang="en-US" sz="2400" b="0" i="0" u="none" strike="noStrike" kern="0" cap="none" spc="0" normalizeH="0" baseline="0" noProof="0" dirty="0" smtClean="0">
              <a:ln>
                <a:noFill/>
              </a:ln>
              <a:solidFill>
                <a:srgbClr val="FF6600"/>
              </a:solidFill>
              <a:effectLst/>
              <a:uLnTx/>
              <a:uFillTx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文字方塊 252">
                <a:extLst>
                  <a:ext uri="{FF2B5EF4-FFF2-40B4-BE49-F238E27FC236}">
                    <a16:creationId xmlns:a16="http://schemas.microsoft.com/office/drawing/2014/main" id="{1B4F1D6C-FF3F-4AAD-A5A0-18E30043FD86}"/>
                  </a:ext>
                </a:extLst>
              </p:cNvPr>
              <p:cNvSpPr txBox="1"/>
              <p:nvPr/>
            </p:nvSpPr>
            <p:spPr>
              <a:xfrm>
                <a:off x="4701544" y="5422778"/>
                <a:ext cx="48786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128" name="文字方塊 252">
                <a:extLst>
                  <a:ext uri="{FF2B5EF4-FFF2-40B4-BE49-F238E27FC236}">
                    <a16:creationId xmlns:a16="http://schemas.microsoft.com/office/drawing/2014/main" id="{1B4F1D6C-FF3F-4AAD-A5A0-18E30043FD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1544" y="5422778"/>
                <a:ext cx="487867" cy="461665"/>
              </a:xfrm>
              <a:prstGeom prst="rect">
                <a:avLst/>
              </a:prstGeom>
              <a:blipFill>
                <a:blip r:embed="rId3"/>
                <a:stretch>
                  <a:fillRect l="-3750" b="-1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文字方塊 253">
                <a:extLst>
                  <a:ext uri="{FF2B5EF4-FFF2-40B4-BE49-F238E27FC236}">
                    <a16:creationId xmlns:a16="http://schemas.microsoft.com/office/drawing/2014/main" id="{5D1D8A90-3064-4B14-98DD-A3C525B8B399}"/>
                  </a:ext>
                </a:extLst>
              </p:cNvPr>
              <p:cNvSpPr txBox="1"/>
              <p:nvPr/>
            </p:nvSpPr>
            <p:spPr>
              <a:xfrm>
                <a:off x="4719717" y="3276122"/>
                <a:ext cx="48786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129" name="文字方塊 253">
                <a:extLst>
                  <a:ext uri="{FF2B5EF4-FFF2-40B4-BE49-F238E27FC236}">
                    <a16:creationId xmlns:a16="http://schemas.microsoft.com/office/drawing/2014/main" id="{5D1D8A90-3064-4B14-98DD-A3C525B8B3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9717" y="3276122"/>
                <a:ext cx="487867" cy="461665"/>
              </a:xfrm>
              <a:prstGeom prst="rect">
                <a:avLst/>
              </a:prstGeom>
              <a:blipFill>
                <a:blip r:embed="rId4"/>
                <a:stretch>
                  <a:fillRect l="-3750" b="-13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0" name="直線單箭頭接點 254">
            <a:extLst>
              <a:ext uri="{FF2B5EF4-FFF2-40B4-BE49-F238E27FC236}">
                <a16:creationId xmlns:a16="http://schemas.microsoft.com/office/drawing/2014/main" id="{5D38B685-873F-43D3-9C0F-20CB35A969BC}"/>
              </a:ext>
            </a:extLst>
          </p:cNvPr>
          <p:cNvCxnSpPr>
            <a:cxnSpLocks/>
          </p:cNvCxnSpPr>
          <p:nvPr/>
        </p:nvCxnSpPr>
        <p:spPr>
          <a:xfrm flipV="1">
            <a:off x="5852937" y="1965901"/>
            <a:ext cx="0" cy="270000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31" name="直線單箭頭接點 255">
            <a:extLst>
              <a:ext uri="{FF2B5EF4-FFF2-40B4-BE49-F238E27FC236}">
                <a16:creationId xmlns:a16="http://schemas.microsoft.com/office/drawing/2014/main" id="{1BAC47C0-844A-4780-8700-42574D5F2558}"/>
              </a:ext>
            </a:extLst>
          </p:cNvPr>
          <p:cNvCxnSpPr>
            <a:cxnSpLocks/>
          </p:cNvCxnSpPr>
          <p:nvPr/>
        </p:nvCxnSpPr>
        <p:spPr>
          <a:xfrm flipV="1">
            <a:off x="6993366" y="1980345"/>
            <a:ext cx="0" cy="270000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32" name="直線單箭頭接點 256">
            <a:extLst>
              <a:ext uri="{FF2B5EF4-FFF2-40B4-BE49-F238E27FC236}">
                <a16:creationId xmlns:a16="http://schemas.microsoft.com/office/drawing/2014/main" id="{365EB903-BE52-4E93-B9B4-8F8308D8AD64}"/>
              </a:ext>
            </a:extLst>
          </p:cNvPr>
          <p:cNvCxnSpPr>
            <a:cxnSpLocks/>
          </p:cNvCxnSpPr>
          <p:nvPr/>
        </p:nvCxnSpPr>
        <p:spPr>
          <a:xfrm flipV="1">
            <a:off x="8121503" y="1980345"/>
            <a:ext cx="0" cy="270000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33" name="直線單箭頭接點 257">
            <a:extLst>
              <a:ext uri="{FF2B5EF4-FFF2-40B4-BE49-F238E27FC236}">
                <a16:creationId xmlns:a16="http://schemas.microsoft.com/office/drawing/2014/main" id="{997F9B14-617E-497B-BD3E-A8FCEFE00CE9}"/>
              </a:ext>
            </a:extLst>
          </p:cNvPr>
          <p:cNvCxnSpPr>
            <a:cxnSpLocks/>
          </p:cNvCxnSpPr>
          <p:nvPr/>
        </p:nvCxnSpPr>
        <p:spPr>
          <a:xfrm flipV="1">
            <a:off x="1029150" y="1882235"/>
            <a:ext cx="0" cy="270000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34" name="直線單箭頭接點 258">
            <a:extLst>
              <a:ext uri="{FF2B5EF4-FFF2-40B4-BE49-F238E27FC236}">
                <a16:creationId xmlns:a16="http://schemas.microsoft.com/office/drawing/2014/main" id="{A464176B-FF14-41BB-8F10-121EA3EAEC12}"/>
              </a:ext>
            </a:extLst>
          </p:cNvPr>
          <p:cNvCxnSpPr>
            <a:cxnSpLocks/>
          </p:cNvCxnSpPr>
          <p:nvPr/>
        </p:nvCxnSpPr>
        <p:spPr>
          <a:xfrm flipV="1">
            <a:off x="2169579" y="1896679"/>
            <a:ext cx="0" cy="270000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35" name="直線單箭頭接點 259">
            <a:extLst>
              <a:ext uri="{FF2B5EF4-FFF2-40B4-BE49-F238E27FC236}">
                <a16:creationId xmlns:a16="http://schemas.microsoft.com/office/drawing/2014/main" id="{84C781CC-9C64-437E-ADE8-C26177C260EA}"/>
              </a:ext>
            </a:extLst>
          </p:cNvPr>
          <p:cNvCxnSpPr>
            <a:cxnSpLocks/>
          </p:cNvCxnSpPr>
          <p:nvPr/>
        </p:nvCxnSpPr>
        <p:spPr>
          <a:xfrm flipV="1">
            <a:off x="3297716" y="1896679"/>
            <a:ext cx="0" cy="270000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36" name="文字方塊 260">
            <a:extLst>
              <a:ext uri="{FF2B5EF4-FFF2-40B4-BE49-F238E27FC236}">
                <a16:creationId xmlns:a16="http://schemas.microsoft.com/office/drawing/2014/main" id="{1493A23F-3263-4FC7-929A-9C1EFBF823B2}"/>
              </a:ext>
            </a:extLst>
          </p:cNvPr>
          <p:cNvSpPr txBox="1"/>
          <p:nvPr/>
        </p:nvSpPr>
        <p:spPr>
          <a:xfrm rot="5400000">
            <a:off x="874270" y="1499542"/>
            <a:ext cx="5049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  <a:endParaRPr lang="zh-TW" altLang="en-US" sz="2400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7" name="文字方塊 261">
            <a:extLst>
              <a:ext uri="{FF2B5EF4-FFF2-40B4-BE49-F238E27FC236}">
                <a16:creationId xmlns:a16="http://schemas.microsoft.com/office/drawing/2014/main" id="{33913DE5-6CA8-4E2A-B796-CA9622194B85}"/>
              </a:ext>
            </a:extLst>
          </p:cNvPr>
          <p:cNvSpPr txBox="1"/>
          <p:nvPr/>
        </p:nvSpPr>
        <p:spPr>
          <a:xfrm rot="5400000">
            <a:off x="2018177" y="1533546"/>
            <a:ext cx="5049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  <a:endParaRPr lang="zh-TW" altLang="en-US" sz="2400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8" name="文字方塊 262">
            <a:extLst>
              <a:ext uri="{FF2B5EF4-FFF2-40B4-BE49-F238E27FC236}">
                <a16:creationId xmlns:a16="http://schemas.microsoft.com/office/drawing/2014/main" id="{47B4ACC9-8C91-41A4-988B-187A9632A616}"/>
              </a:ext>
            </a:extLst>
          </p:cNvPr>
          <p:cNvSpPr txBox="1"/>
          <p:nvPr/>
        </p:nvSpPr>
        <p:spPr>
          <a:xfrm rot="5400000">
            <a:off x="3143134" y="1541013"/>
            <a:ext cx="5049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  <a:endParaRPr lang="zh-TW" altLang="en-US" sz="2400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39" name="群組 267">
            <a:extLst>
              <a:ext uri="{FF2B5EF4-FFF2-40B4-BE49-F238E27FC236}">
                <a16:creationId xmlns:a16="http://schemas.microsoft.com/office/drawing/2014/main" id="{8577B3D1-D059-4240-8FCA-02BAB9B22DEF}"/>
              </a:ext>
            </a:extLst>
          </p:cNvPr>
          <p:cNvGrpSpPr/>
          <p:nvPr/>
        </p:nvGrpSpPr>
        <p:grpSpPr>
          <a:xfrm>
            <a:off x="5706668" y="1551373"/>
            <a:ext cx="2730529" cy="546443"/>
            <a:chOff x="5566240" y="1507403"/>
            <a:chExt cx="2730529" cy="546443"/>
          </a:xfrm>
        </p:grpSpPr>
        <p:sp>
          <p:nvSpPr>
            <p:cNvPr id="140" name="文字方塊 264">
              <a:extLst>
                <a:ext uri="{FF2B5EF4-FFF2-40B4-BE49-F238E27FC236}">
                  <a16:creationId xmlns:a16="http://schemas.microsoft.com/office/drawing/2014/main" id="{110F8F1E-A5CD-4951-AC6B-5C9FD7217FA2}"/>
                </a:ext>
              </a:extLst>
            </p:cNvPr>
            <p:cNvSpPr txBox="1"/>
            <p:nvPr/>
          </p:nvSpPr>
          <p:spPr>
            <a:xfrm rot="5400000">
              <a:off x="5544587" y="1529056"/>
              <a:ext cx="5049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…</a:t>
              </a:r>
              <a:endParaRPr lang="zh-TW" altLang="en-US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41" name="文字方塊 265">
              <a:extLst>
                <a:ext uri="{FF2B5EF4-FFF2-40B4-BE49-F238E27FC236}">
                  <a16:creationId xmlns:a16="http://schemas.microsoft.com/office/drawing/2014/main" id="{5603D6CE-2F3B-44DA-9BFF-FAC2DC2AEA11}"/>
                </a:ext>
              </a:extLst>
            </p:cNvPr>
            <p:cNvSpPr txBox="1"/>
            <p:nvPr/>
          </p:nvSpPr>
          <p:spPr>
            <a:xfrm rot="5400000">
              <a:off x="6688494" y="1563060"/>
              <a:ext cx="5049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…</a:t>
              </a:r>
              <a:endParaRPr lang="zh-TW" altLang="en-US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42" name="文字方塊 266">
              <a:extLst>
                <a:ext uri="{FF2B5EF4-FFF2-40B4-BE49-F238E27FC236}">
                  <a16:creationId xmlns:a16="http://schemas.microsoft.com/office/drawing/2014/main" id="{122317CC-60A2-45BB-9E09-1AF849849BD4}"/>
                </a:ext>
              </a:extLst>
            </p:cNvPr>
            <p:cNvSpPr txBox="1"/>
            <p:nvPr/>
          </p:nvSpPr>
          <p:spPr>
            <a:xfrm rot="5400000">
              <a:off x="7813451" y="1570527"/>
              <a:ext cx="5049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…</a:t>
              </a:r>
              <a:endParaRPr lang="zh-TW" altLang="en-US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pic>
        <p:nvPicPr>
          <p:cNvPr id="143" name="Picture 2" descr="ç¸éåç">
            <a:extLst>
              <a:ext uri="{FF2B5EF4-FFF2-40B4-BE49-F238E27FC236}">
                <a16:creationId xmlns:a16="http://schemas.microsoft.com/office/drawing/2014/main" id="{49265D62-0D81-4A5B-9D64-BEA2FCFA9E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606" y="728928"/>
            <a:ext cx="9144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4" name="圖片 8">
            <a:extLst>
              <a:ext uri="{FF2B5EF4-FFF2-40B4-BE49-F238E27FC236}">
                <a16:creationId xmlns:a16="http://schemas.microsoft.com/office/drawing/2014/main" id="{11737C9E-1F23-4DFE-900D-7B1432A8F8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36930" y="474085"/>
            <a:ext cx="3478576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848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1522075" cy="648335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0" y="372533"/>
            <a:ext cx="364067" cy="343040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标题 1"/>
          <p:cNvSpPr txBox="1">
            <a:spLocks/>
          </p:cNvSpPr>
          <p:nvPr/>
        </p:nvSpPr>
        <p:spPr>
          <a:xfrm>
            <a:off x="499534" y="127553"/>
            <a:ext cx="9558866" cy="579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ts val="5500"/>
              </a:lnSpc>
            </a:pPr>
            <a:r>
              <a:rPr kumimoji="1" lang="en-US" altLang="zh-CN" sz="2800" smtClean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7.2 OpenAI </a:t>
            </a:r>
            <a:r>
              <a:rPr kumimoji="1" lang="en-US" altLang="zh-CN" sz="280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GPT</a:t>
            </a:r>
            <a:endParaRPr kumimoji="1" lang="zh-CN" altLang="en-US" sz="2800" dirty="0">
              <a:solidFill>
                <a:srgbClr val="FF66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3" name="矩形 142"/>
          <p:cNvSpPr/>
          <p:nvPr/>
        </p:nvSpPr>
        <p:spPr>
          <a:xfrm>
            <a:off x="847562" y="845494"/>
            <a:ext cx="575945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/>
              <a:t>问</a:t>
            </a:r>
            <a:r>
              <a:rPr lang="zh-CN" altLang="en-US" smtClean="0"/>
              <a:t>题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i="1"/>
              <a:t> </a:t>
            </a:r>
            <a:r>
              <a:rPr lang="en-US" altLang="zh-CN"/>
              <a:t>Contextual Word Embedding </a:t>
            </a:r>
            <a:r>
              <a:rPr lang="zh-CN" altLang="en-US"/>
              <a:t>作为特</a:t>
            </a:r>
            <a:r>
              <a:rPr lang="zh-CN" altLang="en-US" smtClean="0"/>
              <a:t>征</a:t>
            </a:r>
            <a:endParaRPr lang="en-US" altLang="zh-CN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mtClean="0"/>
              <a:t>不</a:t>
            </a:r>
            <a:r>
              <a:rPr lang="zh-CN" altLang="en-US"/>
              <a:t>适合特定任</a:t>
            </a:r>
            <a:r>
              <a:rPr lang="zh-CN" altLang="en-US" smtClean="0"/>
              <a:t>务</a:t>
            </a:r>
            <a:endParaRPr lang="en-US" altLang="zh-CN" smtClean="0"/>
          </a:p>
          <a:p>
            <a:endParaRPr lang="en-US" altLang="zh-CN" smtClean="0"/>
          </a:p>
          <a:p>
            <a:r>
              <a:rPr lang="en-US" altLang="zh-CN"/>
              <a:t>OpenAI GPT </a:t>
            </a:r>
            <a:r>
              <a:rPr lang="zh-CN" altLang="en-US"/>
              <a:t>的改</a:t>
            </a:r>
            <a:r>
              <a:rPr lang="zh-CN" altLang="en-US" smtClean="0"/>
              <a:t>进</a:t>
            </a:r>
            <a:endParaRPr lang="en-US" altLang="zh-CN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mtClean="0"/>
              <a:t>使</a:t>
            </a:r>
            <a:r>
              <a:rPr lang="zh-CN" altLang="en-US"/>
              <a:t>用</a:t>
            </a:r>
            <a:r>
              <a:rPr lang="en-US" altLang="zh-CN"/>
              <a:t>Transformer </a:t>
            </a:r>
            <a:r>
              <a:rPr lang="zh-CN" altLang="en-US"/>
              <a:t>替代</a:t>
            </a:r>
            <a:r>
              <a:rPr lang="en-US" altLang="zh-CN" smtClean="0"/>
              <a:t>RNN/LSTM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没有</a:t>
            </a:r>
            <a:r>
              <a:rPr lang="en-US" altLang="zh-CN"/>
              <a:t>Encoder </a:t>
            </a:r>
            <a:r>
              <a:rPr lang="zh-CN" altLang="en-US"/>
              <a:t>的</a:t>
            </a:r>
            <a:r>
              <a:rPr lang="en-US" altLang="zh-CN" smtClean="0"/>
              <a:t>Transformer</a:t>
            </a:r>
            <a:r>
              <a:rPr lang="zh-CN" altLang="en-US" smtClean="0"/>
              <a:t>（只用了</a:t>
            </a:r>
            <a:r>
              <a:rPr lang="en-US" altLang="zh-CN" smtClean="0"/>
              <a:t>Decoder</a:t>
            </a:r>
            <a:r>
              <a:rPr lang="zh-CN" altLang="en-US" smtClean="0"/>
              <a:t>部分）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根据任务</a:t>
            </a:r>
            <a:r>
              <a:rPr lang="en-US" altLang="zh-CN" smtClean="0"/>
              <a:t>Fine-Tuning</a:t>
            </a:r>
            <a:endParaRPr lang="en-US" altLang="zh-CN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442" y="3108415"/>
            <a:ext cx="8029575" cy="3359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426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1522075" cy="648335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0" y="372533"/>
            <a:ext cx="364067" cy="343040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标题 1"/>
          <p:cNvSpPr txBox="1">
            <a:spLocks/>
          </p:cNvSpPr>
          <p:nvPr/>
        </p:nvSpPr>
        <p:spPr>
          <a:xfrm>
            <a:off x="499533" y="127553"/>
            <a:ext cx="11655681" cy="11876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ts val="5500"/>
              </a:lnSpc>
            </a:pPr>
            <a:r>
              <a:rPr kumimoji="1" lang="en-US" altLang="zh-CN" sz="280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7.3 B</a:t>
            </a:r>
            <a:r>
              <a:rPr kumimoji="1" lang="en-US" altLang="zh-CN" sz="2800">
                <a:latin typeface="微软雅黑" panose="020B0503020204020204" pitchFamily="34" charset="-122"/>
                <a:ea typeface="微软雅黑" panose="020B0503020204020204" pitchFamily="34" charset="-122"/>
              </a:rPr>
              <a:t>idirectional</a:t>
            </a:r>
            <a:r>
              <a:rPr kumimoji="1" lang="en-US" altLang="zh-CN" sz="280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E</a:t>
            </a:r>
            <a:r>
              <a:rPr kumimoji="1" lang="en-US" altLang="zh-CN" sz="2800">
                <a:latin typeface="微软雅黑" panose="020B0503020204020204" pitchFamily="34" charset="-122"/>
                <a:ea typeface="微软雅黑" panose="020B0503020204020204" pitchFamily="34" charset="-122"/>
              </a:rPr>
              <a:t>ncoder</a:t>
            </a:r>
            <a:r>
              <a:rPr kumimoji="1" lang="en-US" altLang="zh-CN" sz="280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R</a:t>
            </a:r>
            <a:r>
              <a:rPr kumimoji="1" lang="en-US" altLang="zh-CN" sz="2800">
                <a:latin typeface="微软雅黑" panose="020B0503020204020204" pitchFamily="34" charset="-122"/>
                <a:ea typeface="微软雅黑" panose="020B0503020204020204" pitchFamily="34" charset="-122"/>
              </a:rPr>
              <a:t>epresentations</a:t>
            </a:r>
            <a:r>
              <a:rPr kumimoji="1" lang="en-US" altLang="zh-CN" sz="280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sz="28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from</a:t>
            </a:r>
            <a:r>
              <a:rPr kumimoji="1" lang="en-US" altLang="zh-CN" sz="2800" smtClean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sz="280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</a:t>
            </a:r>
            <a:r>
              <a:rPr kumimoji="1" lang="en-US" altLang="zh-CN" sz="2800">
                <a:latin typeface="微软雅黑" panose="020B0503020204020204" pitchFamily="34" charset="-122"/>
                <a:ea typeface="微软雅黑" panose="020B0503020204020204" pitchFamily="34" charset="-122"/>
              </a:rPr>
              <a:t>ransformers</a:t>
            </a:r>
            <a:r>
              <a:rPr kumimoji="1" lang="en-US" altLang="zh-CN" sz="280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(BERT)</a:t>
            </a:r>
            <a:endParaRPr kumimoji="1" lang="zh-CN" altLang="en-US" sz="2800" dirty="0">
              <a:solidFill>
                <a:srgbClr val="FF66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7" name="Picture 2" descr="ç¸éåç">
            <a:extLst>
              <a:ext uri="{FF2B5EF4-FFF2-40B4-BE49-F238E27FC236}">
                <a16:creationId xmlns:a16="http://schemas.microsoft.com/office/drawing/2014/main" id="{3094A0E7-7E3B-423D-9A8E-6F5A28E2F4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5275" y="2502913"/>
            <a:ext cx="2737649" cy="2737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矩形 37"/>
          <p:cNvSpPr/>
          <p:nvPr/>
        </p:nvSpPr>
        <p:spPr>
          <a:xfrm>
            <a:off x="1099810" y="1315233"/>
            <a:ext cx="860386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/>
              <a:t>OpenAI GPT </a:t>
            </a:r>
            <a:r>
              <a:rPr lang="zh-CN" altLang="en-US"/>
              <a:t>的</a:t>
            </a:r>
            <a:r>
              <a:rPr lang="zh-CN" altLang="en-US"/>
              <a:t>问</a:t>
            </a:r>
            <a:r>
              <a:rPr lang="zh-CN" altLang="en-US" smtClean="0"/>
              <a:t>题</a:t>
            </a:r>
            <a:endParaRPr lang="en-US" altLang="zh-CN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单向</a:t>
            </a:r>
            <a:r>
              <a:rPr lang="en-US" altLang="zh-CN"/>
              <a:t>The </a:t>
            </a:r>
            <a:r>
              <a:rPr lang="en-US" altLang="zh-CN">
                <a:solidFill>
                  <a:srgbClr val="FF0000"/>
                </a:solidFill>
              </a:rPr>
              <a:t>animal</a:t>
            </a:r>
            <a:r>
              <a:rPr lang="en-US" altLang="zh-CN"/>
              <a:t> didn’t cross the </a:t>
            </a:r>
            <a:r>
              <a:rPr lang="en-US" altLang="zh-CN">
                <a:solidFill>
                  <a:srgbClr val="FF0000"/>
                </a:solidFill>
              </a:rPr>
              <a:t>street</a:t>
            </a:r>
            <a:r>
              <a:rPr lang="en-US" altLang="zh-CN"/>
              <a:t> because</a:t>
            </a:r>
            <a:r>
              <a:rPr lang="en-US" altLang="zh-CN">
                <a:solidFill>
                  <a:srgbClr val="00B0F0"/>
                </a:solidFill>
              </a:rPr>
              <a:t> it </a:t>
            </a:r>
            <a:r>
              <a:rPr lang="en-US" altLang="zh-CN"/>
              <a:t>was too </a:t>
            </a:r>
            <a:r>
              <a:rPr lang="en-US" altLang="zh-CN">
                <a:solidFill>
                  <a:srgbClr val="FF0000"/>
                </a:solidFill>
              </a:rPr>
              <a:t>tired</a:t>
            </a:r>
            <a:r>
              <a:rPr lang="en-US" altLang="zh-CN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mtClean="0"/>
              <a:t>不</a:t>
            </a:r>
            <a:r>
              <a:rPr lang="zh-CN" altLang="en-US"/>
              <a:t>适合特定任</a:t>
            </a:r>
            <a:r>
              <a:rPr lang="zh-CN" altLang="en-US" smtClean="0"/>
              <a:t>务</a:t>
            </a:r>
            <a:endParaRPr lang="en-US" altLang="zh-CN" smtClean="0"/>
          </a:p>
          <a:p>
            <a:endParaRPr lang="en-US" altLang="zh-CN" smtClean="0"/>
          </a:p>
          <a:p>
            <a:r>
              <a:rPr lang="zh-CN" altLang="en-US"/>
              <a:t>解决方法</a:t>
            </a:r>
            <a:endParaRPr lang="en-US" altLang="zh-CN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Masked </a:t>
            </a:r>
            <a:r>
              <a:rPr lang="en-US" altLang="zh-CN" smtClean="0"/>
              <a:t>LM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NSP </a:t>
            </a:r>
            <a:r>
              <a:rPr lang="en-US" altLang="zh-CN"/>
              <a:t>Multi-task </a:t>
            </a:r>
            <a:r>
              <a:rPr lang="en-US" altLang="zh-CN" smtClean="0"/>
              <a:t>Learning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Encoder again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17786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1522075" cy="648335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0" y="372533"/>
            <a:ext cx="364067" cy="343040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标题 1"/>
          <p:cNvSpPr txBox="1">
            <a:spLocks/>
          </p:cNvSpPr>
          <p:nvPr/>
        </p:nvSpPr>
        <p:spPr>
          <a:xfrm>
            <a:off x="499533" y="127553"/>
            <a:ext cx="11655681" cy="11876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ts val="5500"/>
              </a:lnSpc>
            </a:pPr>
            <a:r>
              <a:rPr kumimoji="1" lang="en-US" altLang="zh-CN" sz="280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7.3 B</a:t>
            </a:r>
            <a:r>
              <a:rPr kumimoji="1" lang="en-US" altLang="zh-CN" sz="2800">
                <a:latin typeface="微软雅黑" panose="020B0503020204020204" pitchFamily="34" charset="-122"/>
                <a:ea typeface="微软雅黑" panose="020B0503020204020204" pitchFamily="34" charset="-122"/>
              </a:rPr>
              <a:t>idirectional</a:t>
            </a:r>
            <a:r>
              <a:rPr kumimoji="1" lang="en-US" altLang="zh-CN" sz="280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E</a:t>
            </a:r>
            <a:r>
              <a:rPr kumimoji="1" lang="en-US" altLang="zh-CN" sz="2800">
                <a:latin typeface="微软雅黑" panose="020B0503020204020204" pitchFamily="34" charset="-122"/>
                <a:ea typeface="微软雅黑" panose="020B0503020204020204" pitchFamily="34" charset="-122"/>
              </a:rPr>
              <a:t>ncoder</a:t>
            </a:r>
            <a:r>
              <a:rPr kumimoji="1" lang="en-US" altLang="zh-CN" sz="280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R</a:t>
            </a:r>
            <a:r>
              <a:rPr kumimoji="1" lang="en-US" altLang="zh-CN" sz="2800">
                <a:latin typeface="微软雅黑" panose="020B0503020204020204" pitchFamily="34" charset="-122"/>
                <a:ea typeface="微软雅黑" panose="020B0503020204020204" pitchFamily="34" charset="-122"/>
              </a:rPr>
              <a:t>epresentations</a:t>
            </a:r>
            <a:r>
              <a:rPr kumimoji="1" lang="en-US" altLang="zh-CN" sz="280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sz="28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from</a:t>
            </a:r>
            <a:r>
              <a:rPr kumimoji="1" lang="en-US" altLang="zh-CN" sz="2800" smtClean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sz="280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</a:t>
            </a:r>
            <a:r>
              <a:rPr kumimoji="1" lang="en-US" altLang="zh-CN" sz="2800">
                <a:latin typeface="微软雅黑" panose="020B0503020204020204" pitchFamily="34" charset="-122"/>
                <a:ea typeface="微软雅黑" panose="020B0503020204020204" pitchFamily="34" charset="-122"/>
              </a:rPr>
              <a:t>ransformers</a:t>
            </a:r>
            <a:r>
              <a:rPr kumimoji="1" lang="en-US" altLang="zh-CN" sz="280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(BERT)</a:t>
            </a:r>
            <a:endParaRPr kumimoji="1" lang="zh-CN" altLang="en-US" sz="2800" dirty="0">
              <a:solidFill>
                <a:srgbClr val="FF66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內容版面配置區 2">
            <a:extLst>
              <a:ext uri="{FF2B5EF4-FFF2-40B4-BE49-F238E27FC236}">
                <a16:creationId xmlns:a16="http://schemas.microsoft.com/office/drawing/2014/main" id="{7E11BAFB-AC9E-4617-A3BB-0E6302A90BBB}"/>
              </a:ext>
            </a:extLst>
          </p:cNvPr>
          <p:cNvSpPr txBox="1">
            <a:spLocks/>
          </p:cNvSpPr>
          <p:nvPr/>
        </p:nvSpPr>
        <p:spPr>
          <a:xfrm>
            <a:off x="1232013" y="1442786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TW" sz="28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t>BERT</a:t>
            </a:r>
            <a:r>
              <a:rPr kumimoji="0" lang="zh-TW" altLang="en-US" sz="28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t> </a:t>
            </a:r>
            <a:r>
              <a:rPr kumimoji="0" lang="en-US" altLang="zh-TW" sz="28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t>=  Encoder of Transformer 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grpSp>
        <p:nvGrpSpPr>
          <p:cNvPr id="9" name="群組 7">
            <a:extLst>
              <a:ext uri="{FF2B5EF4-FFF2-40B4-BE49-F238E27FC236}">
                <a16:creationId xmlns:a16="http://schemas.microsoft.com/office/drawing/2014/main" id="{A777928E-D44F-4911-A9DB-6113D7FBCBD4}"/>
              </a:ext>
            </a:extLst>
          </p:cNvPr>
          <p:cNvGrpSpPr/>
          <p:nvPr/>
        </p:nvGrpSpPr>
        <p:grpSpPr>
          <a:xfrm>
            <a:off x="6259711" y="1442786"/>
            <a:ext cx="3226758" cy="4498387"/>
            <a:chOff x="5625868" y="1825625"/>
            <a:chExt cx="3226758" cy="4498387"/>
          </a:xfrm>
        </p:grpSpPr>
        <p:pic>
          <p:nvPicPr>
            <p:cNvPr id="10" name="圖片 4">
              <a:extLst>
                <a:ext uri="{FF2B5EF4-FFF2-40B4-BE49-F238E27FC236}">
                  <a16:creationId xmlns:a16="http://schemas.microsoft.com/office/drawing/2014/main" id="{FA92E88B-8928-4E7F-9D11-65FF88E016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625868" y="1825625"/>
              <a:ext cx="3226758" cy="4498387"/>
            </a:xfrm>
            <a:prstGeom prst="rect">
              <a:avLst/>
            </a:prstGeom>
          </p:spPr>
        </p:pic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3DAB9A5F-6353-49EA-BDE1-A01548F77E04}"/>
                </a:ext>
              </a:extLst>
            </p:cNvPr>
            <p:cNvSpPr/>
            <p:nvPr/>
          </p:nvSpPr>
          <p:spPr>
            <a:xfrm>
              <a:off x="5699759" y="3342640"/>
              <a:ext cx="1549647" cy="2834323"/>
            </a:xfrm>
            <a:prstGeom prst="rect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p:sp>
          <p:nvSpPr>
            <p:cNvPr id="12" name="文字方塊 6">
              <a:extLst>
                <a:ext uri="{FF2B5EF4-FFF2-40B4-BE49-F238E27FC236}">
                  <a16:creationId xmlns:a16="http://schemas.microsoft.com/office/drawing/2014/main" id="{3C71F337-CCF5-4EED-88A4-8E30C37D9709}"/>
                </a:ext>
              </a:extLst>
            </p:cNvPr>
            <p:cNvSpPr txBox="1"/>
            <p:nvPr/>
          </p:nvSpPr>
          <p:spPr>
            <a:xfrm>
              <a:off x="5785564" y="2819420"/>
              <a:ext cx="139787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</a:rPr>
                <a:t>Encoder</a:t>
              </a:r>
              <a:endParaRPr kumimoji="0" lang="zh-TW" alt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13" name="矩形: 圓角 8">
            <a:extLst>
              <a:ext uri="{FF2B5EF4-FFF2-40B4-BE49-F238E27FC236}">
                <a16:creationId xmlns:a16="http://schemas.microsoft.com/office/drawing/2014/main" id="{95C335A7-D1D5-4DFC-91EF-2D53BDD4AA36}"/>
              </a:ext>
            </a:extLst>
          </p:cNvPr>
          <p:cNvSpPr/>
          <p:nvPr/>
        </p:nvSpPr>
        <p:spPr>
          <a:xfrm>
            <a:off x="1385551" y="3918768"/>
            <a:ext cx="3966052" cy="1171047"/>
          </a:xfrm>
          <a:prstGeom prst="roundRect">
            <a:avLst/>
          </a:prstGeom>
          <a:gradFill rotWithShape="1">
            <a:gsLst>
              <a:gs pos="0">
                <a:srgbClr val="FFC000">
                  <a:lumMod val="110000"/>
                  <a:satMod val="105000"/>
                  <a:tint val="67000"/>
                </a:srgbClr>
              </a:gs>
              <a:gs pos="50000">
                <a:srgbClr val="FFC000">
                  <a:lumMod val="105000"/>
                  <a:satMod val="103000"/>
                  <a:tint val="73000"/>
                </a:srgbClr>
              </a:gs>
              <a:gs pos="100000">
                <a:srgbClr val="FFC000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571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t>BERT</a:t>
            </a:r>
            <a:endParaRPr kumimoji="0" lang="zh-TW" altLang="en-US" sz="2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grpSp>
        <p:nvGrpSpPr>
          <p:cNvPr id="14" name="群組 10">
            <a:extLst>
              <a:ext uri="{FF2B5EF4-FFF2-40B4-BE49-F238E27FC236}">
                <a16:creationId xmlns:a16="http://schemas.microsoft.com/office/drawing/2014/main" id="{4BB5AA7C-B221-426C-BF26-FBC1CF3B48F1}"/>
              </a:ext>
            </a:extLst>
          </p:cNvPr>
          <p:cNvGrpSpPr/>
          <p:nvPr/>
        </p:nvGrpSpPr>
        <p:grpSpPr>
          <a:xfrm>
            <a:off x="1274389" y="5118590"/>
            <a:ext cx="1111321" cy="797614"/>
            <a:chOff x="1212077" y="5255291"/>
            <a:chExt cx="1111321" cy="797614"/>
          </a:xfrm>
        </p:grpSpPr>
        <p:sp>
          <p:nvSpPr>
            <p:cNvPr id="15" name="文字方塊 11">
              <a:extLst>
                <a:ext uri="{FF2B5EF4-FFF2-40B4-BE49-F238E27FC236}">
                  <a16:creationId xmlns:a16="http://schemas.microsoft.com/office/drawing/2014/main" id="{2E488FAC-3402-492F-9EC7-B62AFD39D66C}"/>
                </a:ext>
              </a:extLst>
            </p:cNvPr>
            <p:cNvSpPr txBox="1"/>
            <p:nvPr/>
          </p:nvSpPr>
          <p:spPr>
            <a:xfrm>
              <a:off x="1212077" y="5591240"/>
              <a:ext cx="11113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潮水</a:t>
              </a:r>
            </a:p>
          </p:txBody>
        </p:sp>
        <p:cxnSp>
          <p:nvCxnSpPr>
            <p:cNvPr id="16" name="直線單箭頭接點 12">
              <a:extLst>
                <a:ext uri="{FF2B5EF4-FFF2-40B4-BE49-F238E27FC236}">
                  <a16:creationId xmlns:a16="http://schemas.microsoft.com/office/drawing/2014/main" id="{CD50C43A-3B1D-48C5-9215-445F2449CB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44161" y="5255291"/>
              <a:ext cx="0" cy="35151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  <p:grpSp>
        <p:nvGrpSpPr>
          <p:cNvPr id="17" name="群組 13">
            <a:extLst>
              <a:ext uri="{FF2B5EF4-FFF2-40B4-BE49-F238E27FC236}">
                <a16:creationId xmlns:a16="http://schemas.microsoft.com/office/drawing/2014/main" id="{E086F44D-9AE1-46E2-8E52-101B3239A57A}"/>
              </a:ext>
            </a:extLst>
          </p:cNvPr>
          <p:cNvGrpSpPr/>
          <p:nvPr/>
        </p:nvGrpSpPr>
        <p:grpSpPr>
          <a:xfrm>
            <a:off x="2311790" y="5118590"/>
            <a:ext cx="1111321" cy="797614"/>
            <a:chOff x="2272598" y="5255291"/>
            <a:chExt cx="1111321" cy="797614"/>
          </a:xfrm>
        </p:grpSpPr>
        <p:sp>
          <p:nvSpPr>
            <p:cNvPr id="18" name="文字方塊 14">
              <a:extLst>
                <a:ext uri="{FF2B5EF4-FFF2-40B4-BE49-F238E27FC236}">
                  <a16:creationId xmlns:a16="http://schemas.microsoft.com/office/drawing/2014/main" id="{EBC7B8FC-A6CF-485D-A713-F66E870AA6B3}"/>
                </a:ext>
              </a:extLst>
            </p:cNvPr>
            <p:cNvSpPr txBox="1"/>
            <p:nvPr/>
          </p:nvSpPr>
          <p:spPr>
            <a:xfrm>
              <a:off x="2272598" y="5591240"/>
              <a:ext cx="11113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退了</a:t>
              </a:r>
            </a:p>
          </p:txBody>
        </p:sp>
        <p:cxnSp>
          <p:nvCxnSpPr>
            <p:cNvPr id="19" name="直線單箭頭接點 15">
              <a:extLst>
                <a:ext uri="{FF2B5EF4-FFF2-40B4-BE49-F238E27FC236}">
                  <a16:creationId xmlns:a16="http://schemas.microsoft.com/office/drawing/2014/main" id="{112243ED-D0EC-4183-8739-C5153E68B8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21498" y="5255291"/>
              <a:ext cx="0" cy="35151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  <p:grpSp>
        <p:nvGrpSpPr>
          <p:cNvPr id="20" name="群組 16">
            <a:extLst>
              <a:ext uri="{FF2B5EF4-FFF2-40B4-BE49-F238E27FC236}">
                <a16:creationId xmlns:a16="http://schemas.microsoft.com/office/drawing/2014/main" id="{8CAEBAE9-2502-4FC7-B9CD-1A74F9D6C868}"/>
              </a:ext>
            </a:extLst>
          </p:cNvPr>
          <p:cNvGrpSpPr/>
          <p:nvPr/>
        </p:nvGrpSpPr>
        <p:grpSpPr>
          <a:xfrm>
            <a:off x="3349191" y="5118590"/>
            <a:ext cx="1111321" cy="797614"/>
            <a:chOff x="3332247" y="5255291"/>
            <a:chExt cx="1111321" cy="797614"/>
          </a:xfrm>
        </p:grpSpPr>
        <p:sp>
          <p:nvSpPr>
            <p:cNvPr id="21" name="文字方塊 17">
              <a:extLst>
                <a:ext uri="{FF2B5EF4-FFF2-40B4-BE49-F238E27FC236}">
                  <a16:creationId xmlns:a16="http://schemas.microsoft.com/office/drawing/2014/main" id="{51256688-6ABD-40D5-BE7A-B8FA709C4DD9}"/>
                </a:ext>
              </a:extLst>
            </p:cNvPr>
            <p:cNvSpPr txBox="1"/>
            <p:nvPr/>
          </p:nvSpPr>
          <p:spPr>
            <a:xfrm>
              <a:off x="3332247" y="5591240"/>
              <a:ext cx="11113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就</a:t>
              </a:r>
            </a:p>
          </p:txBody>
        </p:sp>
        <p:cxnSp>
          <p:nvCxnSpPr>
            <p:cNvPr id="22" name="直線單箭頭接點 18">
              <a:extLst>
                <a:ext uri="{FF2B5EF4-FFF2-40B4-BE49-F238E27FC236}">
                  <a16:creationId xmlns:a16="http://schemas.microsoft.com/office/drawing/2014/main" id="{A4FD6724-1B8D-47B6-BAAD-4EFFC22512A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64331" y="5255291"/>
              <a:ext cx="0" cy="35151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  <p:grpSp>
        <p:nvGrpSpPr>
          <p:cNvPr id="23" name="群組 19">
            <a:extLst>
              <a:ext uri="{FF2B5EF4-FFF2-40B4-BE49-F238E27FC236}">
                <a16:creationId xmlns:a16="http://schemas.microsoft.com/office/drawing/2014/main" id="{137A59CB-7DEF-49AC-B0A6-FA3BD7739CC2}"/>
              </a:ext>
            </a:extLst>
          </p:cNvPr>
          <p:cNvGrpSpPr/>
          <p:nvPr/>
        </p:nvGrpSpPr>
        <p:grpSpPr>
          <a:xfrm>
            <a:off x="4386591" y="5118590"/>
            <a:ext cx="1111321" cy="797614"/>
            <a:chOff x="4324279" y="5255291"/>
            <a:chExt cx="1111321" cy="797614"/>
          </a:xfrm>
        </p:grpSpPr>
        <p:sp>
          <p:nvSpPr>
            <p:cNvPr id="24" name="文字方塊 20">
              <a:extLst>
                <a:ext uri="{FF2B5EF4-FFF2-40B4-BE49-F238E27FC236}">
                  <a16:creationId xmlns:a16="http://schemas.microsoft.com/office/drawing/2014/main" id="{36AB2119-F26A-4E31-AA32-64713F664D5B}"/>
                </a:ext>
              </a:extLst>
            </p:cNvPr>
            <p:cNvSpPr txBox="1"/>
            <p:nvPr/>
          </p:nvSpPr>
          <p:spPr>
            <a:xfrm>
              <a:off x="4324279" y="5591240"/>
              <a:ext cx="11113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知道</a:t>
              </a:r>
            </a:p>
          </p:txBody>
        </p:sp>
        <p:cxnSp>
          <p:nvCxnSpPr>
            <p:cNvPr id="25" name="直線單箭頭接點 21">
              <a:extLst>
                <a:ext uri="{FF2B5EF4-FFF2-40B4-BE49-F238E27FC236}">
                  <a16:creationId xmlns:a16="http://schemas.microsoft.com/office/drawing/2014/main" id="{8AAD789E-60E1-4ADA-AA2A-A09FE6608D7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73179" y="5255291"/>
              <a:ext cx="0" cy="35151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  <p:sp>
        <p:nvSpPr>
          <p:cNvPr id="26" name="文字方塊 22">
            <a:extLst>
              <a:ext uri="{FF2B5EF4-FFF2-40B4-BE49-F238E27FC236}">
                <a16:creationId xmlns:a16="http://schemas.microsoft.com/office/drawing/2014/main" id="{3023A58D-F073-4C9F-973B-53546268118D}"/>
              </a:ext>
            </a:extLst>
          </p:cNvPr>
          <p:cNvSpPr txBox="1"/>
          <p:nvPr/>
        </p:nvSpPr>
        <p:spPr>
          <a:xfrm>
            <a:off x="5175363" y="5399927"/>
            <a:ext cx="8714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……</a:t>
            </a:r>
            <a:endParaRPr lang="zh-TW" altLang="en-US" sz="2400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27" name="直線單箭頭接點 36">
            <a:extLst>
              <a:ext uri="{FF2B5EF4-FFF2-40B4-BE49-F238E27FC236}">
                <a16:creationId xmlns:a16="http://schemas.microsoft.com/office/drawing/2014/main" id="{85B19849-10A7-4817-86B3-6F6304AC9A86}"/>
              </a:ext>
            </a:extLst>
          </p:cNvPr>
          <p:cNvCxnSpPr>
            <a:cxnSpLocks/>
          </p:cNvCxnSpPr>
          <p:nvPr/>
        </p:nvCxnSpPr>
        <p:spPr>
          <a:xfrm flipV="1">
            <a:off x="1791552" y="3567252"/>
            <a:ext cx="0" cy="351516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8" name="直線單箭頭接點 37">
            <a:extLst>
              <a:ext uri="{FF2B5EF4-FFF2-40B4-BE49-F238E27FC236}">
                <a16:creationId xmlns:a16="http://schemas.microsoft.com/office/drawing/2014/main" id="{E472B6A0-978F-484F-AFD6-C3F985C3F678}"/>
              </a:ext>
            </a:extLst>
          </p:cNvPr>
          <p:cNvCxnSpPr>
            <a:cxnSpLocks/>
          </p:cNvCxnSpPr>
          <p:nvPr/>
        </p:nvCxnSpPr>
        <p:spPr>
          <a:xfrm flipV="1">
            <a:off x="2860690" y="3567252"/>
            <a:ext cx="0" cy="351516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9" name="直線單箭頭接點 38">
            <a:extLst>
              <a:ext uri="{FF2B5EF4-FFF2-40B4-BE49-F238E27FC236}">
                <a16:creationId xmlns:a16="http://schemas.microsoft.com/office/drawing/2014/main" id="{C57DFB37-F293-4538-A27A-D2710E898852}"/>
              </a:ext>
            </a:extLst>
          </p:cNvPr>
          <p:cNvCxnSpPr>
            <a:cxnSpLocks/>
          </p:cNvCxnSpPr>
          <p:nvPr/>
        </p:nvCxnSpPr>
        <p:spPr>
          <a:xfrm flipV="1">
            <a:off x="3883082" y="3567252"/>
            <a:ext cx="0" cy="351516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0" name="直線單箭頭接點 39">
            <a:extLst>
              <a:ext uri="{FF2B5EF4-FFF2-40B4-BE49-F238E27FC236}">
                <a16:creationId xmlns:a16="http://schemas.microsoft.com/office/drawing/2014/main" id="{7DAD676B-B24F-4CB9-97F9-9D23A01ADFD8}"/>
              </a:ext>
            </a:extLst>
          </p:cNvPr>
          <p:cNvCxnSpPr>
            <a:cxnSpLocks/>
          </p:cNvCxnSpPr>
          <p:nvPr/>
        </p:nvCxnSpPr>
        <p:spPr>
          <a:xfrm flipV="1">
            <a:off x="4935491" y="3567252"/>
            <a:ext cx="0" cy="351516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31" name="矩形 30">
            <a:extLst>
              <a:ext uri="{FF2B5EF4-FFF2-40B4-BE49-F238E27FC236}">
                <a16:creationId xmlns:a16="http://schemas.microsoft.com/office/drawing/2014/main" id="{B4108FF0-AD7E-460E-9E73-61EC53BBED72}"/>
              </a:ext>
            </a:extLst>
          </p:cNvPr>
          <p:cNvSpPr/>
          <p:nvPr/>
        </p:nvSpPr>
        <p:spPr>
          <a:xfrm rot="5400000">
            <a:off x="1411408" y="3055770"/>
            <a:ext cx="760287" cy="195209"/>
          </a:xfrm>
          <a:prstGeom prst="rect">
            <a:avLst/>
          </a:prstGeom>
          <a:gradFill rotWithShape="1">
            <a:gsLst>
              <a:gs pos="0">
                <a:srgbClr val="FFC000">
                  <a:satMod val="103000"/>
                  <a:lumMod val="102000"/>
                  <a:tint val="94000"/>
                </a:srgbClr>
              </a:gs>
              <a:gs pos="50000">
                <a:srgbClr val="FFC000">
                  <a:satMod val="110000"/>
                  <a:lumMod val="100000"/>
                  <a:shade val="100000"/>
                </a:srgbClr>
              </a:gs>
              <a:gs pos="100000">
                <a:srgbClr val="FFC000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B3EAED44-2478-4A0F-AA99-5D1279E2FCA9}"/>
              </a:ext>
            </a:extLst>
          </p:cNvPr>
          <p:cNvSpPr/>
          <p:nvPr/>
        </p:nvSpPr>
        <p:spPr>
          <a:xfrm rot="5400000">
            <a:off x="2480546" y="3075116"/>
            <a:ext cx="760287" cy="195209"/>
          </a:xfrm>
          <a:prstGeom prst="rect">
            <a:avLst/>
          </a:prstGeom>
          <a:gradFill rotWithShape="1">
            <a:gsLst>
              <a:gs pos="0">
                <a:srgbClr val="FFC000">
                  <a:satMod val="103000"/>
                  <a:lumMod val="102000"/>
                  <a:tint val="94000"/>
                </a:srgbClr>
              </a:gs>
              <a:gs pos="50000">
                <a:srgbClr val="FFC000">
                  <a:satMod val="110000"/>
                  <a:lumMod val="100000"/>
                  <a:shade val="100000"/>
                </a:srgbClr>
              </a:gs>
              <a:gs pos="100000">
                <a:srgbClr val="FFC000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9E9D52E7-A217-4850-BEE6-6B0CAAC5AA8A}"/>
              </a:ext>
            </a:extLst>
          </p:cNvPr>
          <p:cNvSpPr/>
          <p:nvPr/>
        </p:nvSpPr>
        <p:spPr>
          <a:xfrm rot="5400000">
            <a:off x="3509241" y="3089504"/>
            <a:ext cx="760287" cy="195209"/>
          </a:xfrm>
          <a:prstGeom prst="rect">
            <a:avLst/>
          </a:prstGeom>
          <a:gradFill rotWithShape="1">
            <a:gsLst>
              <a:gs pos="0">
                <a:srgbClr val="FFC000">
                  <a:satMod val="103000"/>
                  <a:lumMod val="102000"/>
                  <a:tint val="94000"/>
                </a:srgbClr>
              </a:gs>
              <a:gs pos="50000">
                <a:srgbClr val="FFC000">
                  <a:satMod val="110000"/>
                  <a:lumMod val="100000"/>
                  <a:shade val="100000"/>
                </a:srgbClr>
              </a:gs>
              <a:gs pos="100000">
                <a:srgbClr val="FFC000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39610AA1-701B-489C-8707-64A108DE9BD6}"/>
              </a:ext>
            </a:extLst>
          </p:cNvPr>
          <p:cNvSpPr/>
          <p:nvPr/>
        </p:nvSpPr>
        <p:spPr>
          <a:xfrm rot="5400000">
            <a:off x="4547657" y="3089504"/>
            <a:ext cx="760287" cy="195209"/>
          </a:xfrm>
          <a:prstGeom prst="rect">
            <a:avLst/>
          </a:prstGeom>
          <a:gradFill rotWithShape="1">
            <a:gsLst>
              <a:gs pos="0">
                <a:srgbClr val="FFC000">
                  <a:satMod val="103000"/>
                  <a:lumMod val="102000"/>
                  <a:tint val="94000"/>
                </a:srgbClr>
              </a:gs>
              <a:gs pos="50000">
                <a:srgbClr val="FFC000">
                  <a:satMod val="110000"/>
                  <a:lumMod val="100000"/>
                  <a:shade val="100000"/>
                </a:srgbClr>
              </a:gs>
              <a:gs pos="100000">
                <a:srgbClr val="FFC000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35" name="文字方塊 9">
            <a:extLst>
              <a:ext uri="{FF2B5EF4-FFF2-40B4-BE49-F238E27FC236}">
                <a16:creationId xmlns:a16="http://schemas.microsoft.com/office/drawing/2014/main" id="{339D6419-0265-4EF6-BCD2-624551EB909B}"/>
              </a:ext>
            </a:extLst>
          </p:cNvPr>
          <p:cNvSpPr txBox="1"/>
          <p:nvPr/>
        </p:nvSpPr>
        <p:spPr>
          <a:xfrm>
            <a:off x="1294165" y="1851657"/>
            <a:ext cx="52743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Learned from a large amount of text without annotation</a:t>
            </a:r>
            <a:endParaRPr kumimoji="0" lang="zh-TW" altLang="en-US" sz="2400" b="0" i="0" u="none" strike="noStrike" kern="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</a:endParaRPr>
          </a:p>
        </p:txBody>
      </p:sp>
      <p:sp>
        <p:nvSpPr>
          <p:cNvPr id="36" name="文字方塊 45">
            <a:extLst>
              <a:ext uri="{FF2B5EF4-FFF2-40B4-BE49-F238E27FC236}">
                <a16:creationId xmlns:a16="http://schemas.microsoft.com/office/drawing/2014/main" id="{472A641E-FC17-4BF1-9537-C289EB7CF380}"/>
              </a:ext>
            </a:extLst>
          </p:cNvPr>
          <p:cNvSpPr txBox="1"/>
          <p:nvPr/>
        </p:nvSpPr>
        <p:spPr>
          <a:xfrm>
            <a:off x="5161877" y="2905797"/>
            <a:ext cx="8714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……</a:t>
            </a:r>
            <a:endParaRPr lang="zh-TW" altLang="en-US" sz="2400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7" name="Picture 2" descr="ç¸éåç">
            <a:extLst>
              <a:ext uri="{FF2B5EF4-FFF2-40B4-BE49-F238E27FC236}">
                <a16:creationId xmlns:a16="http://schemas.microsoft.com/office/drawing/2014/main" id="{3094A0E7-7E3B-423D-9A8E-6F5A28E2F4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6165" y="1045551"/>
            <a:ext cx="1690689" cy="1690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214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1522075" cy="648335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0" y="372533"/>
            <a:ext cx="364067" cy="343040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标题 1"/>
          <p:cNvSpPr txBox="1">
            <a:spLocks/>
          </p:cNvSpPr>
          <p:nvPr/>
        </p:nvSpPr>
        <p:spPr>
          <a:xfrm>
            <a:off x="499533" y="127553"/>
            <a:ext cx="11655681" cy="11876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ts val="5500"/>
              </a:lnSpc>
            </a:pPr>
            <a:r>
              <a:rPr kumimoji="1" lang="en-US" altLang="zh-CN" sz="280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7.3 B</a:t>
            </a:r>
            <a:r>
              <a:rPr kumimoji="1" lang="en-US" altLang="zh-CN" sz="2800">
                <a:latin typeface="微软雅黑" panose="020B0503020204020204" pitchFamily="34" charset="-122"/>
                <a:ea typeface="微软雅黑" panose="020B0503020204020204" pitchFamily="34" charset="-122"/>
              </a:rPr>
              <a:t>idirectional</a:t>
            </a:r>
            <a:r>
              <a:rPr kumimoji="1" lang="en-US" altLang="zh-CN" sz="280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E</a:t>
            </a:r>
            <a:r>
              <a:rPr kumimoji="1" lang="en-US" altLang="zh-CN" sz="2800">
                <a:latin typeface="微软雅黑" panose="020B0503020204020204" pitchFamily="34" charset="-122"/>
                <a:ea typeface="微软雅黑" panose="020B0503020204020204" pitchFamily="34" charset="-122"/>
              </a:rPr>
              <a:t>ncoder</a:t>
            </a:r>
            <a:r>
              <a:rPr kumimoji="1" lang="en-US" altLang="zh-CN" sz="280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R</a:t>
            </a:r>
            <a:r>
              <a:rPr kumimoji="1" lang="en-US" altLang="zh-CN" sz="2800">
                <a:latin typeface="微软雅黑" panose="020B0503020204020204" pitchFamily="34" charset="-122"/>
                <a:ea typeface="微软雅黑" panose="020B0503020204020204" pitchFamily="34" charset="-122"/>
              </a:rPr>
              <a:t>epresentations</a:t>
            </a:r>
            <a:r>
              <a:rPr kumimoji="1" lang="en-US" altLang="zh-CN" sz="280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sz="28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from</a:t>
            </a:r>
            <a:r>
              <a:rPr kumimoji="1" lang="en-US" altLang="zh-CN" sz="2800" smtClean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sz="280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</a:t>
            </a:r>
            <a:r>
              <a:rPr kumimoji="1" lang="en-US" altLang="zh-CN" sz="2800">
                <a:latin typeface="微软雅黑" panose="020B0503020204020204" pitchFamily="34" charset="-122"/>
                <a:ea typeface="微软雅黑" panose="020B0503020204020204" pitchFamily="34" charset="-122"/>
              </a:rPr>
              <a:t>ransformers</a:t>
            </a:r>
            <a:r>
              <a:rPr kumimoji="1" lang="en-US" altLang="zh-CN" sz="280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(BERT)</a:t>
            </a:r>
            <a:endParaRPr kumimoji="1" lang="zh-CN" altLang="en-US" sz="2800" dirty="0">
              <a:solidFill>
                <a:srgbClr val="FF66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7" name="Picture 2" descr="ç¸éåç">
            <a:extLst>
              <a:ext uri="{FF2B5EF4-FFF2-40B4-BE49-F238E27FC236}">
                <a16:creationId xmlns:a16="http://schemas.microsoft.com/office/drawing/2014/main" id="{3094A0E7-7E3B-423D-9A8E-6F5A28E2F4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6165" y="1045551"/>
            <a:ext cx="1690689" cy="1690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570" y="2736240"/>
            <a:ext cx="9275788" cy="311799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722570" y="1487175"/>
            <a:ext cx="575945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b="1">
                <a:solidFill>
                  <a:srgbClr val="FF6600"/>
                </a:solidFill>
              </a:rPr>
              <a:t>BERT </a:t>
            </a:r>
            <a:r>
              <a:rPr lang="zh-CN" altLang="en-US" b="1">
                <a:solidFill>
                  <a:srgbClr val="FF6600"/>
                </a:solidFill>
              </a:rPr>
              <a:t>输入</a:t>
            </a:r>
            <a:r>
              <a:rPr lang="zh-CN" altLang="en-US" b="1">
                <a:solidFill>
                  <a:srgbClr val="FF6600"/>
                </a:solidFill>
              </a:rPr>
              <a:t>表</a:t>
            </a:r>
            <a:r>
              <a:rPr lang="zh-CN" altLang="en-US" b="1" smtClean="0">
                <a:solidFill>
                  <a:srgbClr val="FF6600"/>
                </a:solidFill>
              </a:rPr>
              <a:t>示</a:t>
            </a:r>
            <a:endParaRPr lang="en-US" altLang="zh-CN" b="1" smtClean="0">
              <a:solidFill>
                <a:srgbClr val="FF6600"/>
              </a:solidFill>
            </a:endParaRPr>
          </a:p>
          <a:p>
            <a:endParaRPr lang="en-US" altLang="zh-CN" b="1" smtClean="0">
              <a:solidFill>
                <a:srgbClr val="FF66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mtClean="0"/>
              <a:t>输</a:t>
            </a:r>
            <a:r>
              <a:rPr lang="zh-CN" altLang="en-US"/>
              <a:t>入分</a:t>
            </a:r>
            <a:r>
              <a:rPr lang="zh-CN" altLang="en-US"/>
              <a:t>两</a:t>
            </a:r>
            <a:r>
              <a:rPr lang="zh-CN" altLang="en-US" smtClean="0"/>
              <a:t>段</a:t>
            </a:r>
            <a:endParaRPr lang="en-US" altLang="zh-CN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mtClean="0"/>
              <a:t>BPE </a:t>
            </a:r>
            <a:r>
              <a:rPr lang="zh-CN" altLang="en-US"/>
              <a:t>编码</a:t>
            </a:r>
          </a:p>
        </p:txBody>
      </p:sp>
    </p:spTree>
    <p:extLst>
      <p:ext uri="{BB962C8B-B14F-4D97-AF65-F5344CB8AC3E}">
        <p14:creationId xmlns:p14="http://schemas.microsoft.com/office/powerpoint/2010/main" val="655192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1522075" cy="648335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0" y="372533"/>
            <a:ext cx="364067" cy="343040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标题 1"/>
          <p:cNvSpPr txBox="1">
            <a:spLocks/>
          </p:cNvSpPr>
          <p:nvPr/>
        </p:nvSpPr>
        <p:spPr>
          <a:xfrm>
            <a:off x="499533" y="127553"/>
            <a:ext cx="11655681" cy="11876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ts val="5500"/>
              </a:lnSpc>
            </a:pPr>
            <a:r>
              <a:rPr kumimoji="1" lang="en-US" altLang="zh-CN" sz="280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7.3 B</a:t>
            </a:r>
            <a:r>
              <a:rPr kumimoji="1" lang="en-US" altLang="zh-CN" sz="2800">
                <a:latin typeface="微软雅黑" panose="020B0503020204020204" pitchFamily="34" charset="-122"/>
                <a:ea typeface="微软雅黑" panose="020B0503020204020204" pitchFamily="34" charset="-122"/>
              </a:rPr>
              <a:t>idirectional</a:t>
            </a:r>
            <a:r>
              <a:rPr kumimoji="1" lang="en-US" altLang="zh-CN" sz="280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E</a:t>
            </a:r>
            <a:r>
              <a:rPr kumimoji="1" lang="en-US" altLang="zh-CN" sz="2800">
                <a:latin typeface="微软雅黑" panose="020B0503020204020204" pitchFamily="34" charset="-122"/>
                <a:ea typeface="微软雅黑" panose="020B0503020204020204" pitchFamily="34" charset="-122"/>
              </a:rPr>
              <a:t>ncoder</a:t>
            </a:r>
            <a:r>
              <a:rPr kumimoji="1" lang="en-US" altLang="zh-CN" sz="280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R</a:t>
            </a:r>
            <a:r>
              <a:rPr kumimoji="1" lang="en-US" altLang="zh-CN" sz="2800">
                <a:latin typeface="微软雅黑" panose="020B0503020204020204" pitchFamily="34" charset="-122"/>
                <a:ea typeface="微软雅黑" panose="020B0503020204020204" pitchFamily="34" charset="-122"/>
              </a:rPr>
              <a:t>epresentations</a:t>
            </a:r>
            <a:r>
              <a:rPr kumimoji="1" lang="en-US" altLang="zh-CN" sz="280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sz="28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from</a:t>
            </a:r>
            <a:r>
              <a:rPr kumimoji="1" lang="en-US" altLang="zh-CN" sz="2800" smtClean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sz="280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</a:t>
            </a:r>
            <a:r>
              <a:rPr kumimoji="1" lang="en-US" altLang="zh-CN" sz="2800">
                <a:latin typeface="微软雅黑" panose="020B0503020204020204" pitchFamily="34" charset="-122"/>
                <a:ea typeface="微软雅黑" panose="020B0503020204020204" pitchFamily="34" charset="-122"/>
              </a:rPr>
              <a:t>ransformers</a:t>
            </a:r>
            <a:r>
              <a:rPr kumimoji="1" lang="en-US" altLang="zh-CN" sz="280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(BERT)</a:t>
            </a:r>
            <a:endParaRPr kumimoji="1" lang="zh-CN" altLang="en-US" sz="2800" dirty="0">
              <a:solidFill>
                <a:srgbClr val="FF66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7" name="Picture 2" descr="ç¸éåç">
            <a:extLst>
              <a:ext uri="{FF2B5EF4-FFF2-40B4-BE49-F238E27FC236}">
                <a16:creationId xmlns:a16="http://schemas.microsoft.com/office/drawing/2014/main" id="{3094A0E7-7E3B-423D-9A8E-6F5A28E2F4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6165" y="1045551"/>
            <a:ext cx="1690689" cy="1690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/>
        </p:nvSpPr>
        <p:spPr>
          <a:xfrm>
            <a:off x="499533" y="1315233"/>
            <a:ext cx="575945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b="1">
                <a:solidFill>
                  <a:srgbClr val="FF6600"/>
                </a:solidFill>
              </a:rPr>
              <a:t>任</a:t>
            </a:r>
            <a:r>
              <a:rPr lang="zh-CN" altLang="en-US" b="1" smtClean="0">
                <a:solidFill>
                  <a:srgbClr val="FF6600"/>
                </a:solidFill>
              </a:rPr>
              <a:t>务一：</a:t>
            </a:r>
            <a:r>
              <a:rPr lang="en-US" altLang="zh-CN" b="1" smtClean="0">
                <a:solidFill>
                  <a:srgbClr val="FF6600"/>
                </a:solidFill>
              </a:rPr>
              <a:t>Masked LM</a:t>
            </a:r>
          </a:p>
          <a:p>
            <a:endParaRPr lang="en-US" altLang="zh-CN" b="1" smtClean="0">
              <a:solidFill>
                <a:srgbClr val="FF66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mtClean="0"/>
              <a:t>类</a:t>
            </a:r>
            <a:r>
              <a:rPr lang="zh-CN" altLang="en-US"/>
              <a:t>似于完形</a:t>
            </a:r>
            <a:r>
              <a:rPr lang="zh-CN" altLang="en-US"/>
              <a:t>填</a:t>
            </a:r>
            <a:r>
              <a:rPr lang="zh-CN" altLang="en-US" smtClean="0"/>
              <a:t>空</a:t>
            </a:r>
            <a:endParaRPr lang="en-US" altLang="zh-CN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mtClean="0"/>
              <a:t>随</a:t>
            </a:r>
            <a:r>
              <a:rPr lang="zh-CN" altLang="en-US"/>
              <a:t>机</a:t>
            </a:r>
            <a:r>
              <a:rPr lang="en-US" altLang="zh-CN"/>
              <a:t>Mask </a:t>
            </a:r>
            <a:r>
              <a:rPr lang="zh-CN" altLang="en-US"/>
              <a:t>掉</a:t>
            </a:r>
            <a:r>
              <a:rPr lang="en-US" altLang="zh-CN"/>
              <a:t>15% </a:t>
            </a:r>
            <a:r>
              <a:rPr lang="zh-CN" altLang="en-US"/>
              <a:t>的词，让</a:t>
            </a:r>
            <a:r>
              <a:rPr lang="en-US" altLang="zh-CN"/>
              <a:t>BERT </a:t>
            </a:r>
            <a:r>
              <a:rPr lang="zh-CN" altLang="en-US"/>
              <a:t>来预测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533" y="2736240"/>
            <a:ext cx="9390175" cy="2939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246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1522075" cy="648335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0" y="372533"/>
            <a:ext cx="364067" cy="343040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标题 1"/>
          <p:cNvSpPr txBox="1">
            <a:spLocks/>
          </p:cNvSpPr>
          <p:nvPr/>
        </p:nvSpPr>
        <p:spPr>
          <a:xfrm>
            <a:off x="499533" y="127553"/>
            <a:ext cx="11655681" cy="11876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ts val="5500"/>
              </a:lnSpc>
            </a:pPr>
            <a:r>
              <a:rPr kumimoji="1" lang="en-US" altLang="zh-CN" sz="280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7.3 B</a:t>
            </a:r>
            <a:r>
              <a:rPr kumimoji="1" lang="en-US" altLang="zh-CN" sz="2800">
                <a:latin typeface="微软雅黑" panose="020B0503020204020204" pitchFamily="34" charset="-122"/>
                <a:ea typeface="微软雅黑" panose="020B0503020204020204" pitchFamily="34" charset="-122"/>
              </a:rPr>
              <a:t>idirectional</a:t>
            </a:r>
            <a:r>
              <a:rPr kumimoji="1" lang="en-US" altLang="zh-CN" sz="280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E</a:t>
            </a:r>
            <a:r>
              <a:rPr kumimoji="1" lang="en-US" altLang="zh-CN" sz="2800">
                <a:latin typeface="微软雅黑" panose="020B0503020204020204" pitchFamily="34" charset="-122"/>
                <a:ea typeface="微软雅黑" panose="020B0503020204020204" pitchFamily="34" charset="-122"/>
              </a:rPr>
              <a:t>ncoder</a:t>
            </a:r>
            <a:r>
              <a:rPr kumimoji="1" lang="en-US" altLang="zh-CN" sz="280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R</a:t>
            </a:r>
            <a:r>
              <a:rPr kumimoji="1" lang="en-US" altLang="zh-CN" sz="2800">
                <a:latin typeface="微软雅黑" panose="020B0503020204020204" pitchFamily="34" charset="-122"/>
                <a:ea typeface="微软雅黑" panose="020B0503020204020204" pitchFamily="34" charset="-122"/>
              </a:rPr>
              <a:t>epresentations</a:t>
            </a:r>
            <a:r>
              <a:rPr kumimoji="1" lang="en-US" altLang="zh-CN" sz="280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sz="28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from</a:t>
            </a:r>
            <a:r>
              <a:rPr kumimoji="1" lang="en-US" altLang="zh-CN" sz="2800" smtClean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sz="280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</a:t>
            </a:r>
            <a:r>
              <a:rPr kumimoji="1" lang="en-US" altLang="zh-CN" sz="2800">
                <a:latin typeface="微软雅黑" panose="020B0503020204020204" pitchFamily="34" charset="-122"/>
                <a:ea typeface="微软雅黑" panose="020B0503020204020204" pitchFamily="34" charset="-122"/>
              </a:rPr>
              <a:t>ransformers</a:t>
            </a:r>
            <a:r>
              <a:rPr kumimoji="1" lang="en-US" altLang="zh-CN" sz="280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(BERT)</a:t>
            </a:r>
            <a:endParaRPr kumimoji="1" lang="zh-CN" altLang="en-US" sz="2800" dirty="0">
              <a:solidFill>
                <a:srgbClr val="FF66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7" name="Picture 2" descr="ç¸éåç">
            <a:extLst>
              <a:ext uri="{FF2B5EF4-FFF2-40B4-BE49-F238E27FC236}">
                <a16:creationId xmlns:a16="http://schemas.microsoft.com/office/drawing/2014/main" id="{3094A0E7-7E3B-423D-9A8E-6F5A28E2F4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6165" y="1045551"/>
            <a:ext cx="1690689" cy="1690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/>
        </p:nvSpPr>
        <p:spPr>
          <a:xfrm>
            <a:off x="499533" y="1181226"/>
            <a:ext cx="575945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b="1">
                <a:solidFill>
                  <a:srgbClr val="FF6600"/>
                </a:solidFill>
              </a:rPr>
              <a:t>任</a:t>
            </a:r>
            <a:r>
              <a:rPr lang="zh-CN" altLang="en-US" b="1">
                <a:solidFill>
                  <a:srgbClr val="FF6600"/>
                </a:solidFill>
              </a:rPr>
              <a:t>务二：预测句子</a:t>
            </a:r>
            <a:r>
              <a:rPr lang="zh-CN" altLang="en-US" b="1">
                <a:solidFill>
                  <a:srgbClr val="FF6600"/>
                </a:solidFill>
              </a:rPr>
              <a:t>关</a:t>
            </a:r>
            <a:r>
              <a:rPr lang="zh-CN" altLang="en-US" b="1" smtClean="0">
                <a:solidFill>
                  <a:srgbClr val="FF6600"/>
                </a:solidFill>
              </a:rPr>
              <a:t>系</a:t>
            </a:r>
            <a:endParaRPr lang="en-US" altLang="zh-CN" b="1" smtClean="0">
              <a:solidFill>
                <a:srgbClr val="FF6600"/>
              </a:solidFill>
            </a:endParaRPr>
          </a:p>
          <a:p>
            <a:endParaRPr lang="en-US" altLang="zh-CN" b="1" smtClean="0">
              <a:solidFill>
                <a:srgbClr val="FF66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引入新任务解决</a:t>
            </a:r>
            <a:r>
              <a:rPr lang="en-US" altLang="zh-CN"/>
              <a:t>Pretraining </a:t>
            </a:r>
            <a:r>
              <a:rPr lang="zh-CN" altLang="en-US"/>
              <a:t>和</a:t>
            </a:r>
            <a:r>
              <a:rPr lang="en-US" altLang="zh-CN"/>
              <a:t>Fine-Tuning </a:t>
            </a:r>
            <a:r>
              <a:rPr lang="zh-CN" altLang="en-US"/>
              <a:t>不匹配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8511" y="2104556"/>
            <a:ext cx="6394380" cy="4378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084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1522075" cy="648335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0" y="372533"/>
            <a:ext cx="364067" cy="343040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标题 1"/>
          <p:cNvSpPr txBox="1">
            <a:spLocks/>
          </p:cNvSpPr>
          <p:nvPr/>
        </p:nvSpPr>
        <p:spPr>
          <a:xfrm>
            <a:off x="499533" y="127553"/>
            <a:ext cx="11655681" cy="11876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ts val="5500"/>
              </a:lnSpc>
            </a:pPr>
            <a:r>
              <a:rPr kumimoji="1" lang="en-US" altLang="zh-CN" sz="280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7.3 B</a:t>
            </a:r>
            <a:r>
              <a:rPr kumimoji="1" lang="en-US" altLang="zh-CN" sz="2800">
                <a:latin typeface="微软雅黑" panose="020B0503020204020204" pitchFamily="34" charset="-122"/>
                <a:ea typeface="微软雅黑" panose="020B0503020204020204" pitchFamily="34" charset="-122"/>
              </a:rPr>
              <a:t>idirectional</a:t>
            </a:r>
            <a:r>
              <a:rPr kumimoji="1" lang="en-US" altLang="zh-CN" sz="280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E</a:t>
            </a:r>
            <a:r>
              <a:rPr kumimoji="1" lang="en-US" altLang="zh-CN" sz="2800">
                <a:latin typeface="微软雅黑" panose="020B0503020204020204" pitchFamily="34" charset="-122"/>
                <a:ea typeface="微软雅黑" panose="020B0503020204020204" pitchFamily="34" charset="-122"/>
              </a:rPr>
              <a:t>ncoder</a:t>
            </a:r>
            <a:r>
              <a:rPr kumimoji="1" lang="en-US" altLang="zh-CN" sz="280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R</a:t>
            </a:r>
            <a:r>
              <a:rPr kumimoji="1" lang="en-US" altLang="zh-CN" sz="2800">
                <a:latin typeface="微软雅黑" panose="020B0503020204020204" pitchFamily="34" charset="-122"/>
                <a:ea typeface="微软雅黑" panose="020B0503020204020204" pitchFamily="34" charset="-122"/>
              </a:rPr>
              <a:t>epresentations</a:t>
            </a:r>
            <a:r>
              <a:rPr kumimoji="1" lang="en-US" altLang="zh-CN" sz="280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sz="28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from</a:t>
            </a:r>
            <a:r>
              <a:rPr kumimoji="1" lang="en-US" altLang="zh-CN" sz="2800" smtClean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sz="280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</a:t>
            </a:r>
            <a:r>
              <a:rPr kumimoji="1" lang="en-US" altLang="zh-CN" sz="2800">
                <a:latin typeface="微软雅黑" panose="020B0503020204020204" pitchFamily="34" charset="-122"/>
                <a:ea typeface="微软雅黑" panose="020B0503020204020204" pitchFamily="34" charset="-122"/>
              </a:rPr>
              <a:t>ransformers</a:t>
            </a:r>
            <a:r>
              <a:rPr kumimoji="1" lang="en-US" altLang="zh-CN" sz="280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(BERT)</a:t>
            </a:r>
            <a:endParaRPr kumimoji="1" lang="zh-CN" altLang="en-US" sz="2800" dirty="0">
              <a:solidFill>
                <a:srgbClr val="FF66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7" name="Picture 2" descr="ç¸éåç">
            <a:extLst>
              <a:ext uri="{FF2B5EF4-FFF2-40B4-BE49-F238E27FC236}">
                <a16:creationId xmlns:a16="http://schemas.microsoft.com/office/drawing/2014/main" id="{3094A0E7-7E3B-423D-9A8E-6F5A28E2F4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6165" y="1045551"/>
            <a:ext cx="1690689" cy="1690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/>
        </p:nvSpPr>
        <p:spPr>
          <a:xfrm>
            <a:off x="499533" y="1181226"/>
            <a:ext cx="575945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b="1">
                <a:solidFill>
                  <a:srgbClr val="FF6600"/>
                </a:solidFill>
              </a:rPr>
              <a:t>任</a:t>
            </a:r>
            <a:r>
              <a:rPr lang="zh-CN" altLang="en-US" b="1" smtClean="0">
                <a:solidFill>
                  <a:srgbClr val="FF6600"/>
                </a:solidFill>
              </a:rPr>
              <a:t>务三：</a:t>
            </a:r>
            <a:r>
              <a:rPr lang="en-US" altLang="zh-CN" b="1" smtClean="0">
                <a:solidFill>
                  <a:srgbClr val="FF6600"/>
                </a:solidFill>
              </a:rPr>
              <a:t>Fine-Tuning</a:t>
            </a:r>
            <a:endParaRPr lang="en-US" altLang="zh-CN" b="1">
              <a:solidFill>
                <a:srgbClr val="FF6600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067" y="2479988"/>
            <a:ext cx="4257675" cy="3438267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499533" y="1815920"/>
            <a:ext cx="20890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/>
              <a:t>单个句子的任务</a:t>
            </a:r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5149886" y="1820355"/>
            <a:ext cx="20890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/>
              <a:t>两个句子的任务</a:t>
            </a:r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9391" y="2368906"/>
            <a:ext cx="4429125" cy="3488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995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1522075" cy="648335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0" y="372533"/>
            <a:ext cx="364067" cy="343040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60F19A61-A992-B14C-8852-78BD7C8AF856}"/>
              </a:ext>
            </a:extLst>
          </p:cNvPr>
          <p:cNvSpPr txBox="1">
            <a:spLocks/>
          </p:cNvSpPr>
          <p:nvPr/>
        </p:nvSpPr>
        <p:spPr>
          <a:xfrm>
            <a:off x="499534" y="127553"/>
            <a:ext cx="5266267" cy="579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ts val="5500"/>
              </a:lnSpc>
            </a:pPr>
            <a:r>
              <a:rPr kumimoji="1" lang="en-US" altLang="zh-CN" sz="2800" dirty="0">
                <a:solidFill>
                  <a:srgbClr val="FF66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2.</a:t>
            </a:r>
            <a:r>
              <a:rPr kumimoji="1" lang="zh-CN" altLang="en-US" sz="2800" dirty="0">
                <a:solidFill>
                  <a:srgbClr val="FF66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分布式语义假设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B6C92F8-9DB1-C442-9364-FC58A60ACEC0}"/>
              </a:ext>
            </a:extLst>
          </p:cNvPr>
          <p:cNvSpPr/>
          <p:nvPr/>
        </p:nvSpPr>
        <p:spPr>
          <a:xfrm>
            <a:off x="4666570" y="1372958"/>
            <a:ext cx="5759450" cy="3737433"/>
          </a:xfrm>
          <a:prstGeom prst="rect">
            <a:avLst/>
          </a:prstGeom>
        </p:spPr>
        <p:txBody>
          <a:bodyPr>
            <a:spAutoFit/>
          </a:bodyPr>
          <a:lstStyle/>
          <a:p>
            <a:pPr marL="228600" indent="-228600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itchFamily="2" charset="2"/>
              <a:buChar char="§"/>
            </a:pPr>
            <a:r>
              <a:rPr lang="zh-CN" altLang="zh-CN" dirty="0">
                <a:solidFill>
                  <a:srgbClr val="000000"/>
                </a:solidFill>
                <a:latin typeface="Rockwell" panose="02060603020205020403" pitchFamily="18" charset="0"/>
              </a:rPr>
              <a:t>任何任务都可以用来做表征学习：</a:t>
            </a:r>
            <a:r>
              <a:rPr lang="zh-CN" altLang="zh-CN" b="1" dirty="0">
                <a:solidFill>
                  <a:srgbClr val="000000"/>
                </a:solidFill>
                <a:latin typeface="Rockwell" panose="02060603020205020403" pitchFamily="18" charset="0"/>
              </a:rPr>
              <a:t>情感分析 </a:t>
            </a:r>
            <a:r>
              <a:rPr lang="en-US" altLang="zh-CN" b="1" dirty="0">
                <a:solidFill>
                  <a:srgbClr val="000000"/>
                </a:solidFill>
                <a:latin typeface="Rockwell" panose="02060603020205020403" pitchFamily="18" charset="0"/>
              </a:rPr>
              <a:t>(</a:t>
            </a:r>
            <a:r>
              <a:rPr lang="zh-CN" altLang="zh-CN" b="1" dirty="0">
                <a:solidFill>
                  <a:srgbClr val="000000"/>
                </a:solidFill>
                <a:latin typeface="Rockwell" panose="02060603020205020403" pitchFamily="18" charset="0"/>
              </a:rPr>
              <a:t>输入句子，判断句子是正向情感还是负向情感</a:t>
            </a:r>
            <a:r>
              <a:rPr lang="en-US" altLang="zh-CN" b="1" dirty="0">
                <a:solidFill>
                  <a:srgbClr val="000000"/>
                </a:solidFill>
                <a:latin typeface="Rockwell" panose="02060603020205020403" pitchFamily="18" charset="0"/>
              </a:rPr>
              <a:t>)</a:t>
            </a:r>
            <a:r>
              <a:rPr lang="zh-CN" altLang="zh-CN" b="1" dirty="0">
                <a:solidFill>
                  <a:srgbClr val="000000"/>
                </a:solidFill>
                <a:latin typeface="Rockwell" panose="02060603020205020403" pitchFamily="18" charset="0"/>
              </a:rPr>
              <a:t>，机器翻译 </a:t>
            </a:r>
            <a:r>
              <a:rPr lang="en-US" altLang="zh-CN" b="1" dirty="0">
                <a:solidFill>
                  <a:srgbClr val="000000"/>
                </a:solidFill>
                <a:latin typeface="Rockwell" panose="02060603020205020403" pitchFamily="18" charset="0"/>
              </a:rPr>
              <a:t>(</a:t>
            </a:r>
            <a:r>
              <a:rPr lang="zh-CN" altLang="zh-CN" b="1" dirty="0">
                <a:solidFill>
                  <a:srgbClr val="000000"/>
                </a:solidFill>
                <a:latin typeface="Rockwell" panose="02060603020205020403" pitchFamily="18" charset="0"/>
              </a:rPr>
              <a:t>输入中文，输出英文</a:t>
            </a:r>
            <a:r>
              <a:rPr lang="en-US" altLang="zh-CN" b="1" dirty="0">
                <a:solidFill>
                  <a:srgbClr val="000000"/>
                </a:solidFill>
                <a:latin typeface="Rockwell" panose="02060603020205020403" pitchFamily="18" charset="0"/>
              </a:rPr>
              <a:t>)</a:t>
            </a:r>
            <a:r>
              <a:rPr lang="zh-CN" altLang="zh-CN" b="1" dirty="0">
                <a:solidFill>
                  <a:srgbClr val="000000"/>
                </a:solidFill>
                <a:latin typeface="Rockwell" panose="02060603020205020403" pitchFamily="18" charset="0"/>
              </a:rPr>
              <a:t>。</a:t>
            </a:r>
            <a:r>
              <a:rPr lang="zh-CN" altLang="zh-CN" dirty="0">
                <a:solidFill>
                  <a:srgbClr val="000000"/>
                </a:solidFill>
                <a:latin typeface="Rockwell" panose="02060603020205020403" pitchFamily="18" charset="0"/>
              </a:rPr>
              <a:t>但是这些任务的缺点是</a:t>
            </a:r>
            <a:r>
              <a:rPr lang="zh-CN" altLang="zh-CN" b="1" dirty="0">
                <a:solidFill>
                  <a:srgbClr val="000000"/>
                </a:solidFill>
                <a:latin typeface="Rockwell" panose="02060603020205020403" pitchFamily="18" charset="0"/>
              </a:rPr>
              <a:t>需要大量的人工标注，这些标注耗时耗力。</a:t>
            </a:r>
            <a:r>
              <a:rPr lang="zh-CN" altLang="zh-CN" dirty="0">
                <a:solidFill>
                  <a:srgbClr val="000000"/>
                </a:solidFill>
                <a:latin typeface="Rockwell" panose="02060603020205020403" pitchFamily="18" charset="0"/>
              </a:rPr>
              <a:t>当标注量不够时，模型很</a:t>
            </a:r>
            <a:r>
              <a:rPr lang="zh-CN" altLang="zh-CN" b="1" dirty="0">
                <a:solidFill>
                  <a:srgbClr val="FC7714"/>
                </a:solidFill>
                <a:latin typeface="Rockwell" panose="02060603020205020403" pitchFamily="18" charset="0"/>
              </a:rPr>
              <a:t>容易学出</a:t>
            </a:r>
            <a:r>
              <a:rPr lang="en-US" altLang="zh-CN" b="1" dirty="0">
                <a:solidFill>
                  <a:srgbClr val="FC7714"/>
                </a:solidFill>
                <a:latin typeface="Rockwell" panose="02060603020205020403" pitchFamily="18" charset="0"/>
              </a:rPr>
              <a:t>“</a:t>
            </a:r>
            <a:r>
              <a:rPr lang="zh-CN" altLang="zh-CN" b="1" dirty="0">
                <a:solidFill>
                  <a:srgbClr val="FC7714"/>
                </a:solidFill>
                <a:latin typeface="Rockwell" panose="02060603020205020403" pitchFamily="18" charset="0"/>
              </a:rPr>
              <a:t>三长一短选最短</a:t>
            </a:r>
            <a:r>
              <a:rPr lang="en-US" altLang="zh-CN" b="1" dirty="0">
                <a:solidFill>
                  <a:srgbClr val="FC7714"/>
                </a:solidFill>
                <a:latin typeface="Rockwell" panose="02060603020205020403" pitchFamily="18" charset="0"/>
              </a:rPr>
              <a:t>”</a:t>
            </a:r>
            <a:r>
              <a:rPr lang="zh-CN" altLang="zh-CN" b="1" dirty="0">
                <a:solidFill>
                  <a:srgbClr val="FC7714"/>
                </a:solidFill>
                <a:latin typeface="Rockwell" panose="02060603020205020403" pitchFamily="18" charset="0"/>
              </a:rPr>
              <a:t>的取巧方案</a:t>
            </a:r>
            <a:endParaRPr lang="en-US" altLang="zh-CN" b="1" dirty="0">
              <a:solidFill>
                <a:srgbClr val="FC7714"/>
              </a:solidFill>
              <a:latin typeface="Rockwell" panose="02060603020205020403" pitchFamily="18" charset="0"/>
            </a:endParaRPr>
          </a:p>
          <a:p>
            <a:pPr marL="228600" indent="-228600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itchFamily="2" charset="2"/>
              <a:buChar char="§"/>
            </a:pPr>
            <a:r>
              <a:rPr lang="zh-CN" altLang="zh-CN" b="1" dirty="0">
                <a:solidFill>
                  <a:srgbClr val="000000"/>
                </a:solidFill>
                <a:latin typeface="Rockwell" panose="02060603020205020403" pitchFamily="18" charset="0"/>
              </a:rPr>
              <a:t>分布式语义假设 </a:t>
            </a:r>
            <a:r>
              <a:rPr lang="en-US" altLang="zh-CN" b="1" dirty="0">
                <a:solidFill>
                  <a:srgbClr val="000000"/>
                </a:solidFill>
                <a:latin typeface="Rockwell" panose="02060603020205020403" pitchFamily="18" charset="0"/>
              </a:rPr>
              <a:t>(Distributional Hypothesis)</a:t>
            </a:r>
            <a:endParaRPr lang="en-US" altLang="zh-CN" b="1" dirty="0"/>
          </a:p>
          <a:p>
            <a:pPr marL="685800" lvl="1" indent="-228600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itchFamily="2" charset="2"/>
              <a:buChar char="§"/>
            </a:pPr>
            <a:r>
              <a:rPr lang="zh-CN" altLang="zh-CN" sz="1600" dirty="0">
                <a:solidFill>
                  <a:srgbClr val="000000"/>
                </a:solidFill>
                <a:latin typeface="Rockwell" panose="02060603020205020403" pitchFamily="18" charset="0"/>
              </a:rPr>
              <a:t>我们可以</a:t>
            </a:r>
            <a:r>
              <a:rPr lang="zh-CN" altLang="zh-CN" sz="1600" dirty="0">
                <a:solidFill>
                  <a:srgbClr val="FC7714"/>
                </a:solidFill>
                <a:latin typeface="Rockwell" panose="02060603020205020403" pitchFamily="18" charset="0"/>
              </a:rPr>
              <a:t>通过一个词出现的语境知道这个词的意思。</a:t>
            </a:r>
            <a:endParaRPr lang="en-US" altLang="zh-CN" sz="1600" dirty="0"/>
          </a:p>
          <a:p>
            <a:pPr marL="228600" indent="-228600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itchFamily="2" charset="2"/>
              <a:buChar char="§"/>
            </a:pPr>
            <a:r>
              <a:rPr lang="zh-CN" altLang="zh-CN" dirty="0">
                <a:solidFill>
                  <a:srgbClr val="000000"/>
                </a:solidFill>
                <a:latin typeface="Rockwell" panose="02060603020205020403" pitchFamily="18" charset="0"/>
              </a:rPr>
              <a:t>我们</a:t>
            </a:r>
            <a:r>
              <a:rPr lang="zh-CN" altLang="zh-CN" u="sng" dirty="0">
                <a:solidFill>
                  <a:srgbClr val="000000"/>
                </a:solidFill>
                <a:latin typeface="Rockwell" panose="02060603020205020403" pitchFamily="18" charset="0"/>
              </a:rPr>
              <a:t>可以将输入 </a:t>
            </a:r>
            <a:r>
              <a:rPr lang="en-US" altLang="zh-CN" u="sng" dirty="0">
                <a:solidFill>
                  <a:srgbClr val="000000"/>
                </a:solidFill>
                <a:latin typeface="Rockwell" panose="02060603020205020403" pitchFamily="18" charset="0"/>
              </a:rPr>
              <a:t>x </a:t>
            </a:r>
            <a:r>
              <a:rPr lang="zh-CN" altLang="zh-CN" u="sng" dirty="0">
                <a:solidFill>
                  <a:srgbClr val="000000"/>
                </a:solidFill>
                <a:latin typeface="Rockwell" panose="02060603020205020403" pitchFamily="18" charset="0"/>
              </a:rPr>
              <a:t>定为目标词的</a:t>
            </a:r>
            <a:r>
              <a:rPr lang="zh-CN" altLang="zh-CN" b="1" u="sng" dirty="0">
                <a:solidFill>
                  <a:srgbClr val="000000"/>
                </a:solidFill>
                <a:latin typeface="Rockwell" panose="02060603020205020403" pitchFamily="18" charset="0"/>
              </a:rPr>
              <a:t>语境</a:t>
            </a:r>
            <a:r>
              <a:rPr lang="zh-CN" altLang="zh-CN" u="sng" dirty="0">
                <a:solidFill>
                  <a:srgbClr val="000000"/>
                </a:solidFill>
                <a:latin typeface="Rockwell" panose="02060603020205020403" pitchFamily="18" charset="0"/>
              </a:rPr>
              <a:t>，输出 </a:t>
            </a:r>
            <a:r>
              <a:rPr lang="en-US" altLang="zh-CN" u="sng" dirty="0">
                <a:solidFill>
                  <a:srgbClr val="000000"/>
                </a:solidFill>
                <a:latin typeface="Rockwell" panose="02060603020205020403" pitchFamily="18" charset="0"/>
              </a:rPr>
              <a:t>y </a:t>
            </a:r>
            <a:r>
              <a:rPr lang="zh-CN" altLang="zh-CN" u="sng" dirty="0">
                <a:solidFill>
                  <a:srgbClr val="000000"/>
                </a:solidFill>
                <a:latin typeface="Rockwell" panose="02060603020205020403" pitchFamily="18" charset="0"/>
              </a:rPr>
              <a:t>定为</a:t>
            </a:r>
            <a:r>
              <a:rPr lang="zh-CN" altLang="zh-CN" b="1" u="sng" dirty="0">
                <a:solidFill>
                  <a:srgbClr val="000000"/>
                </a:solidFill>
                <a:latin typeface="Rockwell" panose="02060603020205020403" pitchFamily="18" charset="0"/>
              </a:rPr>
              <a:t>目标词</a:t>
            </a:r>
            <a:r>
              <a:rPr lang="zh-CN" altLang="zh-CN" dirty="0">
                <a:solidFill>
                  <a:srgbClr val="000000"/>
                </a:solidFill>
                <a:latin typeface="Rockwell" panose="02060603020205020403" pitchFamily="18" charset="0"/>
              </a:rPr>
              <a:t>。这个任务的优点是</a:t>
            </a:r>
            <a:r>
              <a:rPr lang="zh-CN" altLang="zh-CN" b="1" u="sng" dirty="0">
                <a:solidFill>
                  <a:srgbClr val="000000"/>
                </a:solidFill>
                <a:latin typeface="Rockwell" panose="02060603020205020403" pitchFamily="18" charset="0"/>
              </a:rPr>
              <a:t>我们并不需要人工标注的数据，只需要许多有意义的语段就可以了。</a:t>
            </a:r>
            <a:endParaRPr lang="zh-CN" altLang="zh-CN" dirty="0">
              <a:effectLst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3FC982EC-F19B-984D-8EC8-A78F807F376C}"/>
              </a:ext>
            </a:extLst>
          </p:cNvPr>
          <p:cNvSpPr/>
          <p:nvPr/>
        </p:nvSpPr>
        <p:spPr>
          <a:xfrm>
            <a:off x="4530084" y="5566038"/>
            <a:ext cx="6032422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400" dirty="0">
                <a:ln w="0"/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貌似，现在很多大厂就是这么操作的。。。</a:t>
            </a:r>
          </a:p>
        </p:txBody>
      </p:sp>
    </p:spTree>
    <p:extLst>
      <p:ext uri="{BB962C8B-B14F-4D97-AF65-F5344CB8AC3E}">
        <p14:creationId xmlns:p14="http://schemas.microsoft.com/office/powerpoint/2010/main" val="3925032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1522075" cy="648335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0" y="372533"/>
            <a:ext cx="364067" cy="343040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标题 1"/>
          <p:cNvSpPr txBox="1">
            <a:spLocks/>
          </p:cNvSpPr>
          <p:nvPr/>
        </p:nvSpPr>
        <p:spPr>
          <a:xfrm>
            <a:off x="499533" y="127553"/>
            <a:ext cx="11655681" cy="11876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ts val="5500"/>
              </a:lnSpc>
            </a:pPr>
            <a:r>
              <a:rPr kumimoji="1" lang="en-US" altLang="zh-CN" sz="280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7.3 B</a:t>
            </a:r>
            <a:r>
              <a:rPr kumimoji="1" lang="en-US" altLang="zh-CN" sz="2800">
                <a:latin typeface="微软雅黑" panose="020B0503020204020204" pitchFamily="34" charset="-122"/>
                <a:ea typeface="微软雅黑" panose="020B0503020204020204" pitchFamily="34" charset="-122"/>
              </a:rPr>
              <a:t>idirectional</a:t>
            </a:r>
            <a:r>
              <a:rPr kumimoji="1" lang="en-US" altLang="zh-CN" sz="280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E</a:t>
            </a:r>
            <a:r>
              <a:rPr kumimoji="1" lang="en-US" altLang="zh-CN" sz="2800">
                <a:latin typeface="微软雅黑" panose="020B0503020204020204" pitchFamily="34" charset="-122"/>
                <a:ea typeface="微软雅黑" panose="020B0503020204020204" pitchFamily="34" charset="-122"/>
              </a:rPr>
              <a:t>ncoder</a:t>
            </a:r>
            <a:r>
              <a:rPr kumimoji="1" lang="en-US" altLang="zh-CN" sz="280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R</a:t>
            </a:r>
            <a:r>
              <a:rPr kumimoji="1" lang="en-US" altLang="zh-CN" sz="2800">
                <a:latin typeface="微软雅黑" panose="020B0503020204020204" pitchFamily="34" charset="-122"/>
                <a:ea typeface="微软雅黑" panose="020B0503020204020204" pitchFamily="34" charset="-122"/>
              </a:rPr>
              <a:t>epresentations</a:t>
            </a:r>
            <a:r>
              <a:rPr kumimoji="1" lang="en-US" altLang="zh-CN" sz="280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sz="28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from</a:t>
            </a:r>
            <a:r>
              <a:rPr kumimoji="1" lang="en-US" altLang="zh-CN" sz="2800" smtClean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sz="280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</a:t>
            </a:r>
            <a:r>
              <a:rPr kumimoji="1" lang="en-US" altLang="zh-CN" sz="2800">
                <a:latin typeface="微软雅黑" panose="020B0503020204020204" pitchFamily="34" charset="-122"/>
                <a:ea typeface="微软雅黑" panose="020B0503020204020204" pitchFamily="34" charset="-122"/>
              </a:rPr>
              <a:t>ransformers</a:t>
            </a:r>
            <a:r>
              <a:rPr kumimoji="1" lang="en-US" altLang="zh-CN" sz="280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(BERT)</a:t>
            </a:r>
            <a:endParaRPr kumimoji="1" lang="zh-CN" altLang="en-US" sz="2800" dirty="0">
              <a:solidFill>
                <a:srgbClr val="FF66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7" name="Picture 2" descr="ç¸éåç">
            <a:extLst>
              <a:ext uri="{FF2B5EF4-FFF2-40B4-BE49-F238E27FC236}">
                <a16:creationId xmlns:a16="http://schemas.microsoft.com/office/drawing/2014/main" id="{3094A0E7-7E3B-423D-9A8E-6F5A28E2F4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6165" y="1045551"/>
            <a:ext cx="1690689" cy="1690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/>
        </p:nvSpPr>
        <p:spPr>
          <a:xfrm>
            <a:off x="499533" y="1181226"/>
            <a:ext cx="575945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b="1">
                <a:solidFill>
                  <a:srgbClr val="FF6600"/>
                </a:solidFill>
              </a:rPr>
              <a:t>任</a:t>
            </a:r>
            <a:r>
              <a:rPr lang="zh-CN" altLang="en-US" b="1" smtClean="0">
                <a:solidFill>
                  <a:srgbClr val="FF6600"/>
                </a:solidFill>
              </a:rPr>
              <a:t>务三：</a:t>
            </a:r>
            <a:r>
              <a:rPr lang="en-US" altLang="zh-CN" b="1" smtClean="0">
                <a:solidFill>
                  <a:srgbClr val="FF6600"/>
                </a:solidFill>
              </a:rPr>
              <a:t>Fine-Tuning</a:t>
            </a:r>
            <a:endParaRPr lang="en-US" altLang="zh-CN" b="1">
              <a:solidFill>
                <a:srgbClr val="FF6600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499533" y="1815920"/>
            <a:ext cx="18582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/>
              <a:t>问答类的任务</a:t>
            </a:r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5149886" y="1820355"/>
            <a:ext cx="13965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/>
              <a:t>序列标注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533" y="2604231"/>
            <a:ext cx="4086225" cy="3345534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5291" y="2604231"/>
            <a:ext cx="4143375" cy="3274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915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1522075" cy="648335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0" y="372533"/>
            <a:ext cx="364067" cy="343040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标题 1"/>
          <p:cNvSpPr txBox="1">
            <a:spLocks/>
          </p:cNvSpPr>
          <p:nvPr/>
        </p:nvSpPr>
        <p:spPr>
          <a:xfrm>
            <a:off x="499533" y="127553"/>
            <a:ext cx="11655681" cy="11876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ts val="5500"/>
              </a:lnSpc>
            </a:pPr>
            <a:r>
              <a:rPr kumimoji="1" lang="en-US" altLang="zh-CN" sz="280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7.3 B</a:t>
            </a:r>
            <a:r>
              <a:rPr kumimoji="1" lang="en-US" altLang="zh-CN" sz="2800">
                <a:latin typeface="微软雅黑" panose="020B0503020204020204" pitchFamily="34" charset="-122"/>
                <a:ea typeface="微软雅黑" panose="020B0503020204020204" pitchFamily="34" charset="-122"/>
              </a:rPr>
              <a:t>idirectional</a:t>
            </a:r>
            <a:r>
              <a:rPr kumimoji="1" lang="en-US" altLang="zh-CN" sz="280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E</a:t>
            </a:r>
            <a:r>
              <a:rPr kumimoji="1" lang="en-US" altLang="zh-CN" sz="2800">
                <a:latin typeface="微软雅黑" panose="020B0503020204020204" pitchFamily="34" charset="-122"/>
                <a:ea typeface="微软雅黑" panose="020B0503020204020204" pitchFamily="34" charset="-122"/>
              </a:rPr>
              <a:t>ncoder</a:t>
            </a:r>
            <a:r>
              <a:rPr kumimoji="1" lang="en-US" altLang="zh-CN" sz="280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R</a:t>
            </a:r>
            <a:r>
              <a:rPr kumimoji="1" lang="en-US" altLang="zh-CN" sz="2800">
                <a:latin typeface="微软雅黑" panose="020B0503020204020204" pitchFamily="34" charset="-122"/>
                <a:ea typeface="微软雅黑" panose="020B0503020204020204" pitchFamily="34" charset="-122"/>
              </a:rPr>
              <a:t>epresentations</a:t>
            </a:r>
            <a:r>
              <a:rPr kumimoji="1" lang="en-US" altLang="zh-CN" sz="280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sz="28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from</a:t>
            </a:r>
            <a:r>
              <a:rPr kumimoji="1" lang="en-US" altLang="zh-CN" sz="2800" smtClean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sz="280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</a:t>
            </a:r>
            <a:r>
              <a:rPr kumimoji="1" lang="en-US" altLang="zh-CN" sz="2800">
                <a:latin typeface="微软雅黑" panose="020B0503020204020204" pitchFamily="34" charset="-122"/>
                <a:ea typeface="微软雅黑" panose="020B0503020204020204" pitchFamily="34" charset="-122"/>
              </a:rPr>
              <a:t>ransformers</a:t>
            </a:r>
            <a:r>
              <a:rPr kumimoji="1" lang="en-US" altLang="zh-CN" sz="280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(BERT)</a:t>
            </a:r>
            <a:endParaRPr kumimoji="1" lang="zh-CN" altLang="en-US" sz="2800" dirty="0">
              <a:solidFill>
                <a:srgbClr val="FF66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82033" y="1397173"/>
            <a:ext cx="575945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b="1" smtClean="0">
                <a:solidFill>
                  <a:srgbClr val="FF6600"/>
                </a:solidFill>
              </a:rPr>
              <a:t>用预训练模型做</a:t>
            </a:r>
            <a:r>
              <a:rPr lang="en-US" altLang="zh-CN" b="1" smtClean="0">
                <a:solidFill>
                  <a:srgbClr val="FF6600"/>
                </a:solidFill>
              </a:rPr>
              <a:t>Fine-Tuning</a:t>
            </a:r>
            <a:endParaRPr lang="en-US" altLang="zh-CN" b="1">
              <a:solidFill>
                <a:srgbClr val="FF6600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82033" y="4016799"/>
            <a:ext cx="7884146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mtClean="0"/>
              <a:t>论文：</a:t>
            </a:r>
            <a:r>
              <a:rPr lang="en-US" altLang="zh-CN" smtClean="0"/>
              <a:t>Pre-Training </a:t>
            </a:r>
            <a:r>
              <a:rPr lang="en-US" altLang="zh-CN"/>
              <a:t>with Whole Word Masking for </a:t>
            </a:r>
            <a:r>
              <a:rPr lang="en-US" altLang="zh-CN"/>
              <a:t>Chinese </a:t>
            </a:r>
            <a:r>
              <a:rPr lang="en-US" altLang="zh-CN" smtClean="0"/>
              <a:t>BERT</a:t>
            </a:r>
            <a:endParaRPr lang="en-US" altLang="zh-CN"/>
          </a:p>
          <a:p>
            <a:r>
              <a:rPr lang="zh-CN" altLang="en-US" smtClean="0"/>
              <a:t>（基</a:t>
            </a:r>
            <a:r>
              <a:rPr lang="zh-CN" altLang="en-US"/>
              <a:t>于全词遮掩（</a:t>
            </a:r>
            <a:r>
              <a:rPr lang="en-US" altLang="zh-CN"/>
              <a:t>Whole Word Masking</a:t>
            </a:r>
            <a:r>
              <a:rPr lang="zh-CN" altLang="en-US"/>
              <a:t>）技术的中文预训练模</a:t>
            </a:r>
            <a:r>
              <a:rPr lang="zh-CN" altLang="en-US"/>
              <a:t>型</a:t>
            </a:r>
            <a:r>
              <a:rPr lang="en-US" altLang="zh-CN" smtClean="0"/>
              <a:t>BERT-wwm</a:t>
            </a:r>
            <a:r>
              <a:rPr lang="zh-CN" altLang="en-US" smtClean="0"/>
              <a:t>）</a:t>
            </a:r>
            <a:endParaRPr lang="en-US" altLang="zh-CN" smtClean="0"/>
          </a:p>
          <a:p>
            <a:r>
              <a:rPr lang="en-US" altLang="zh-CN">
                <a:hlinkClick r:id="rId2"/>
              </a:rPr>
              <a:t>https</a:t>
            </a:r>
            <a:r>
              <a:rPr lang="en-US" altLang="zh-CN">
                <a:hlinkClick r:id="rId2"/>
              </a:rPr>
              <a:t>://</a:t>
            </a:r>
            <a:r>
              <a:rPr lang="en-US" altLang="zh-CN" smtClean="0">
                <a:hlinkClick r:id="rId2"/>
              </a:rPr>
              <a:t>arxiv.org/abs/1906.08101</a:t>
            </a:r>
            <a:endParaRPr lang="en-US" altLang="zh-CN" smtClean="0"/>
          </a:p>
          <a:p>
            <a:endParaRPr lang="en-US" altLang="zh-CN" smtClean="0"/>
          </a:p>
          <a:p>
            <a:r>
              <a:rPr lang="en-US" altLang="zh-CN">
                <a:hlinkClick r:id="rId3"/>
              </a:rPr>
              <a:t>https</a:t>
            </a:r>
            <a:r>
              <a:rPr lang="en-US" altLang="zh-CN">
                <a:hlinkClick r:id="rId3"/>
              </a:rPr>
              <a:t>://</a:t>
            </a:r>
            <a:r>
              <a:rPr lang="en-US" altLang="zh-CN" smtClean="0">
                <a:hlinkClick r:id="rId3"/>
              </a:rPr>
              <a:t>github.com/ymcui/Chinese-BERT-wwm</a:t>
            </a:r>
            <a:endParaRPr lang="en-US" altLang="zh-CN"/>
          </a:p>
        </p:txBody>
      </p:sp>
      <p:sp>
        <p:nvSpPr>
          <p:cNvPr id="12" name="Rectangle 1"/>
          <p:cNvSpPr>
            <a:spLocks noChangeArrowheads="1"/>
          </p:cNvSpPr>
          <p:nvPr/>
        </p:nvSpPr>
        <p:spPr bwMode="auto">
          <a:xfrm>
            <a:off x="182033" y="1848445"/>
            <a:ext cx="10987836" cy="178510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zh-CN" altLang="zh-CN" sz="1200" b="1" i="0" u="sng" strike="noStrike" cap="none" normalizeH="0" baseline="0" smtClean="0">
                <a:ln>
                  <a:noFill/>
                </a:ln>
                <a:solidFill>
                  <a:srgbClr val="0366D6"/>
                </a:solidFill>
                <a:effectLst/>
                <a:latin typeface="Arial Unicode MS"/>
                <a:ea typeface="SFMono-Regular"/>
                <a:hlinkClick r:id="rId4"/>
              </a:rPr>
              <a:t>BERT-Base, Chinese</a:t>
            </a:r>
            <a:r>
              <a:rPr kumimoji="0" lang="zh-CN" altLang="zh-CN" sz="2000" b="0" i="0" u="none" strike="noStrike" cap="none" normalizeH="0" baseline="0" smtClean="0">
                <a:ln>
                  <a:noFill/>
                </a:ln>
                <a:solidFill>
                  <a:srgbClr val="24292E"/>
                </a:solidFill>
                <a:effectLst/>
                <a:ea typeface="-apple-system"/>
              </a:rPr>
              <a:t>: Chinese Simplified and Traditional, 12-layer, 768-hidden, 12-heads, 110M paramete</a:t>
            </a:r>
            <a:r>
              <a:rPr kumimoji="0" lang="zh-CN" altLang="zh-CN" sz="2000" b="0" i="0" u="none" strike="noStrike" cap="none" normalizeH="0" baseline="0" smtClean="0">
                <a:ln>
                  <a:noFill/>
                </a:ln>
                <a:solidFill>
                  <a:srgbClr val="24292E"/>
                </a:solidFill>
                <a:effectLst/>
                <a:ea typeface="-apple-system"/>
              </a:rPr>
              <a:t>r</a:t>
            </a:r>
            <a:r>
              <a:rPr kumimoji="0" lang="zh-CN" altLang="zh-CN" sz="2000" b="0" i="0" u="none" strike="noStrike" cap="none" normalizeH="0" baseline="0" smtClean="0">
                <a:ln>
                  <a:noFill/>
                </a:ln>
                <a:solidFill>
                  <a:srgbClr val="24292E"/>
                </a:solidFill>
                <a:effectLst/>
                <a:ea typeface="-apple-system"/>
              </a:rPr>
              <a:t>s</a:t>
            </a:r>
            <a:endParaRPr kumimoji="0" lang="en-US" altLang="zh-CN" sz="2000" b="0" i="0" u="none" strike="noStrike" cap="none" normalizeH="0" baseline="0" smtClean="0">
              <a:ln>
                <a:noFill/>
              </a:ln>
              <a:solidFill>
                <a:srgbClr val="24292E"/>
              </a:solidFill>
              <a:effectLst/>
              <a:ea typeface="-apple-system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zh-CN" altLang="zh-CN" sz="1200" b="1">
                <a:solidFill>
                  <a:srgbClr val="0366D6"/>
                </a:solidFill>
                <a:latin typeface="Arial Unicode MS"/>
                <a:ea typeface="SFMono-Regular"/>
                <a:hlinkClick r:id="rId5"/>
              </a:rPr>
              <a:t>BERT-Base, Multilingual Cased</a:t>
            </a:r>
            <a:r>
              <a:rPr lang="zh-CN" altLang="zh-CN" sz="2000">
                <a:solidFill>
                  <a:srgbClr val="24292E"/>
                </a:solidFill>
                <a:ea typeface="-apple-system"/>
              </a:rPr>
              <a:t>: 104 languages, 12-layer, 768-hidden, 12-heads, 110M parameters</a:t>
            </a:r>
            <a:endParaRPr lang="zh-CN" altLang="zh-CN" sz="2000">
              <a:solidFill>
                <a:srgbClr val="24292E"/>
              </a:solidFill>
              <a:latin typeface="Arial" panose="020B0604020202020204" pitchFamily="34" charset="0"/>
              <a:ea typeface="-apple-system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zh-CN" altLang="zh-CN" sz="1200" b="1">
                <a:solidFill>
                  <a:srgbClr val="0366D6"/>
                </a:solidFill>
                <a:latin typeface="Arial Unicode MS"/>
                <a:ea typeface="SFMono-Regular"/>
                <a:hlinkClick r:id="rId6"/>
              </a:rPr>
              <a:t>BERT-Large, Uncased (Whole Word Masking)</a:t>
            </a:r>
            <a:r>
              <a:rPr lang="zh-CN" altLang="zh-CN" sz="2000">
                <a:solidFill>
                  <a:srgbClr val="24292E"/>
                </a:solidFill>
                <a:ea typeface="-apple-system"/>
              </a:rPr>
              <a:t>: 24-layer, 1024-hidden, 16-heads, 340M parameters</a:t>
            </a:r>
            <a:endParaRPr lang="zh-CN" altLang="zh-CN" sz="2000">
              <a:solidFill>
                <a:srgbClr val="24292E"/>
              </a:solidFill>
              <a:latin typeface="Arial" panose="020B0604020202020204" pitchFamily="34" charset="0"/>
              <a:ea typeface="-apple-system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zh-CN" altLang="zh-CN" sz="1200" b="1">
                <a:solidFill>
                  <a:srgbClr val="0366D6"/>
                </a:solidFill>
                <a:latin typeface="Arial Unicode MS"/>
                <a:ea typeface="SFMono-Regular"/>
                <a:hlinkClick r:id="rId7"/>
              </a:rPr>
              <a:t>BERT-Large, Cased (Whole Word Masking)</a:t>
            </a:r>
            <a:r>
              <a:rPr lang="zh-CN" altLang="zh-CN" sz="2000">
                <a:solidFill>
                  <a:srgbClr val="24292E"/>
                </a:solidFill>
                <a:ea typeface="-apple-system"/>
              </a:rPr>
              <a:t>: 24-layer, 1024-hidden, 16-heads, 340M paramete</a:t>
            </a:r>
            <a:r>
              <a:rPr lang="zh-CN" altLang="zh-CN" sz="2000">
                <a:solidFill>
                  <a:srgbClr val="24292E"/>
                </a:solidFill>
                <a:ea typeface="-apple-system"/>
              </a:rPr>
              <a:t>r</a:t>
            </a:r>
            <a:r>
              <a:rPr lang="zh-CN" altLang="zh-CN" sz="2000" smtClean="0">
                <a:solidFill>
                  <a:srgbClr val="24292E"/>
                </a:solidFill>
                <a:ea typeface="-apple-system"/>
              </a:rPr>
              <a:t>s</a:t>
            </a:r>
            <a:endParaRPr kumimoji="0" lang="zh-CN" altLang="zh-CN" sz="2000" b="0" i="0" u="none" strike="noStrike" cap="none" normalizeH="0" baseline="0" smtClean="0">
              <a:ln>
                <a:noFill/>
              </a:ln>
              <a:solidFill>
                <a:srgbClr val="24292E"/>
              </a:solidFill>
              <a:effectLst/>
              <a:latin typeface="Arial" panose="020B0604020202020204" pitchFamily="34" charset="0"/>
              <a:ea typeface="-apple-system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Rectangle 4"/>
          <p:cNvSpPr>
            <a:spLocks noChangeArrowheads="1"/>
          </p:cNvSpPr>
          <p:nvPr/>
        </p:nvSpPr>
        <p:spPr bwMode="auto">
          <a:xfrm>
            <a:off x="499533" y="2190991"/>
            <a:ext cx="65" cy="66172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7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zh-CN" altLang="zh-CN" sz="7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zh-CN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8" name="Picture 2" descr="ç¸éåç">
            <a:extLst>
              <a:ext uri="{FF2B5EF4-FFF2-40B4-BE49-F238E27FC236}">
                <a16:creationId xmlns:a16="http://schemas.microsoft.com/office/drawing/2014/main" id="{3094A0E7-7E3B-423D-9A8E-6F5A28E2F4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1386" y="1050308"/>
            <a:ext cx="1690689" cy="1690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4517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1522075" cy="648335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0" y="372533"/>
            <a:ext cx="364067" cy="343040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标题 1"/>
          <p:cNvSpPr txBox="1">
            <a:spLocks/>
          </p:cNvSpPr>
          <p:nvPr/>
        </p:nvSpPr>
        <p:spPr>
          <a:xfrm>
            <a:off x="499533" y="127553"/>
            <a:ext cx="11655681" cy="11876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ts val="5500"/>
              </a:lnSpc>
            </a:pPr>
            <a:r>
              <a:rPr kumimoji="1" lang="en-US" altLang="zh-CN" sz="280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7.3 B</a:t>
            </a:r>
            <a:r>
              <a:rPr kumimoji="1" lang="en-US" altLang="zh-CN" sz="2800">
                <a:latin typeface="微软雅黑" panose="020B0503020204020204" pitchFamily="34" charset="-122"/>
                <a:ea typeface="微软雅黑" panose="020B0503020204020204" pitchFamily="34" charset="-122"/>
              </a:rPr>
              <a:t>idirectional</a:t>
            </a:r>
            <a:r>
              <a:rPr kumimoji="1" lang="en-US" altLang="zh-CN" sz="280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E</a:t>
            </a:r>
            <a:r>
              <a:rPr kumimoji="1" lang="en-US" altLang="zh-CN" sz="2800">
                <a:latin typeface="微软雅黑" panose="020B0503020204020204" pitchFamily="34" charset="-122"/>
                <a:ea typeface="微软雅黑" panose="020B0503020204020204" pitchFamily="34" charset="-122"/>
              </a:rPr>
              <a:t>ncoder</a:t>
            </a:r>
            <a:r>
              <a:rPr kumimoji="1" lang="en-US" altLang="zh-CN" sz="280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R</a:t>
            </a:r>
            <a:r>
              <a:rPr kumimoji="1" lang="en-US" altLang="zh-CN" sz="2800">
                <a:latin typeface="微软雅黑" panose="020B0503020204020204" pitchFamily="34" charset="-122"/>
                <a:ea typeface="微软雅黑" panose="020B0503020204020204" pitchFamily="34" charset="-122"/>
              </a:rPr>
              <a:t>epresentations</a:t>
            </a:r>
            <a:r>
              <a:rPr kumimoji="1" lang="en-US" altLang="zh-CN" sz="280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sz="28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from</a:t>
            </a:r>
            <a:r>
              <a:rPr kumimoji="1" lang="en-US" altLang="zh-CN" sz="2800" smtClean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sz="280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</a:t>
            </a:r>
            <a:r>
              <a:rPr kumimoji="1" lang="en-US" altLang="zh-CN" sz="2800">
                <a:latin typeface="微软雅黑" panose="020B0503020204020204" pitchFamily="34" charset="-122"/>
                <a:ea typeface="微软雅黑" panose="020B0503020204020204" pitchFamily="34" charset="-122"/>
              </a:rPr>
              <a:t>ransformers</a:t>
            </a:r>
            <a:r>
              <a:rPr kumimoji="1" lang="en-US" altLang="zh-CN" sz="280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(BERT)</a:t>
            </a:r>
            <a:endParaRPr kumimoji="1" lang="zh-CN" altLang="en-US" sz="2800" dirty="0">
              <a:solidFill>
                <a:srgbClr val="FF66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7" name="Picture 2" descr="ç¸éåç">
            <a:extLst>
              <a:ext uri="{FF2B5EF4-FFF2-40B4-BE49-F238E27FC236}">
                <a16:creationId xmlns:a16="http://schemas.microsoft.com/office/drawing/2014/main" id="{3094A0E7-7E3B-423D-9A8E-6F5A28E2F4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6165" y="1045551"/>
            <a:ext cx="1690689" cy="1690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/>
          <p:cNvSpPr/>
          <p:nvPr/>
        </p:nvSpPr>
        <p:spPr>
          <a:xfrm>
            <a:off x="499533" y="2092046"/>
            <a:ext cx="7841885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/>
              <a:t>python run_classifier.py \</a:t>
            </a:r>
          </a:p>
          <a:p>
            <a:r>
              <a:rPr lang="en-US" altLang="zh-CN"/>
              <a:t>--task_name=MRPC \</a:t>
            </a:r>
          </a:p>
          <a:p>
            <a:r>
              <a:rPr lang="en-US" altLang="zh-CN"/>
              <a:t>--do_train=true \</a:t>
            </a:r>
          </a:p>
          <a:p>
            <a:r>
              <a:rPr lang="en-US" altLang="zh-CN"/>
              <a:t>--do_eval=true \</a:t>
            </a:r>
          </a:p>
          <a:p>
            <a:r>
              <a:rPr lang="en-US" altLang="zh-CN"/>
              <a:t>--data_dir=$GLUE_DIR/MRPC \</a:t>
            </a:r>
          </a:p>
          <a:p>
            <a:r>
              <a:rPr lang="en-US" altLang="zh-CN"/>
              <a:t>--vocab_file=$BERT_BASE_DIR/vocab.txt \</a:t>
            </a:r>
          </a:p>
          <a:p>
            <a:r>
              <a:rPr lang="en-US" altLang="zh-CN"/>
              <a:t>--bert_config_file=$BERT_BASE_DIR/bert_config.json \</a:t>
            </a:r>
          </a:p>
          <a:p>
            <a:r>
              <a:rPr lang="en-US" altLang="zh-CN"/>
              <a:t>--init_checkpoint=$BERT_BASE_DIR/bert_model.ckpt \</a:t>
            </a:r>
          </a:p>
          <a:p>
            <a:r>
              <a:rPr lang="en-US" altLang="zh-CN"/>
              <a:t>--max_seq_length=128 \</a:t>
            </a:r>
          </a:p>
          <a:p>
            <a:r>
              <a:rPr lang="en-US" altLang="zh-CN"/>
              <a:t>--train_batch_size=8 \</a:t>
            </a:r>
          </a:p>
          <a:p>
            <a:r>
              <a:rPr lang="en-US" altLang="zh-CN"/>
              <a:t>--learning_rate=2e-5 \</a:t>
            </a:r>
          </a:p>
          <a:p>
            <a:r>
              <a:rPr lang="en-US" altLang="zh-CN"/>
              <a:t>--num_train_epochs=3.0 \</a:t>
            </a:r>
          </a:p>
          <a:p>
            <a:r>
              <a:rPr lang="en-US" altLang="zh-CN"/>
              <a:t>--output_dir=/tmp/mrpc_output/</a:t>
            </a:r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499533" y="1509589"/>
            <a:ext cx="12933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>
                <a:solidFill>
                  <a:srgbClr val="FF6600"/>
                </a:solidFill>
              </a:rPr>
              <a:t>Fine-Tuning</a:t>
            </a:r>
            <a:endParaRPr lang="zh-CN" altLang="en-US" b="1">
              <a:solidFill>
                <a:srgbClr val="FF6600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6114067" y="3338540"/>
            <a:ext cx="5222787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mtClean="0">
                <a:solidFill>
                  <a:srgbClr val="FF6600"/>
                </a:solidFill>
              </a:rPr>
              <a:t>Tips</a:t>
            </a:r>
            <a:endParaRPr lang="en-US" altLang="zh-CN">
              <a:solidFill>
                <a:srgbClr val="FF66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mtClean="0"/>
              <a:t>使</a:t>
            </a:r>
            <a:r>
              <a:rPr lang="zh-CN" altLang="en-US"/>
              <a:t>用中文模型，不要使用多语言</a:t>
            </a:r>
            <a:r>
              <a:rPr lang="zh-CN" altLang="en-US"/>
              <a:t>模</a:t>
            </a:r>
            <a:r>
              <a:rPr lang="zh-CN" altLang="en-US" smtClean="0"/>
              <a:t>型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mtClean="0"/>
              <a:t>max_seq_length </a:t>
            </a:r>
            <a:r>
              <a:rPr lang="zh-CN" altLang="en-US"/>
              <a:t>可以小一点，提高</a:t>
            </a:r>
            <a:r>
              <a:rPr lang="zh-CN" altLang="en-US"/>
              <a:t>效</a:t>
            </a:r>
            <a:r>
              <a:rPr lang="zh-CN" altLang="en-US" smtClean="0"/>
              <a:t>率</a:t>
            </a:r>
            <a:endParaRPr lang="en-US" altLang="zh-CN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mtClean="0"/>
              <a:t>内</a:t>
            </a:r>
            <a:r>
              <a:rPr lang="zh-CN" altLang="en-US"/>
              <a:t>存不够，需要调</a:t>
            </a:r>
            <a:r>
              <a:rPr lang="zh-CN" altLang="en-US"/>
              <a:t>整</a:t>
            </a:r>
            <a:r>
              <a:rPr lang="en-US" altLang="zh-CN" smtClean="0"/>
              <a:t>train_batch_size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mtClean="0"/>
              <a:t>有</a:t>
            </a:r>
            <a:r>
              <a:rPr lang="zh-CN" altLang="en-US"/>
              <a:t>足够多的领域数据，可以尝试</a:t>
            </a:r>
            <a:r>
              <a:rPr lang="en-US" altLang="zh-CN"/>
              <a:t>Pretraining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7225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1522075" cy="648335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0" y="372533"/>
            <a:ext cx="364067" cy="343040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标题 1"/>
          <p:cNvSpPr txBox="1">
            <a:spLocks/>
          </p:cNvSpPr>
          <p:nvPr/>
        </p:nvSpPr>
        <p:spPr>
          <a:xfrm>
            <a:off x="499533" y="127553"/>
            <a:ext cx="11655681" cy="11876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ts val="5500"/>
              </a:lnSpc>
            </a:pPr>
            <a:r>
              <a:rPr kumimoji="1" lang="en-US" altLang="zh-CN" sz="280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7.4 E</a:t>
            </a:r>
            <a:r>
              <a:rPr kumimoji="1" lang="en-US" altLang="zh-CN" sz="2800">
                <a:latin typeface="微软雅黑" panose="020B0503020204020204" pitchFamily="34" charset="-122"/>
                <a:ea typeface="微软雅黑" panose="020B0503020204020204" pitchFamily="34" charset="-122"/>
              </a:rPr>
              <a:t>nhanced</a:t>
            </a:r>
            <a:r>
              <a:rPr kumimoji="1" lang="en-US" altLang="zh-CN" sz="280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R</a:t>
            </a:r>
            <a:r>
              <a:rPr kumimoji="1" lang="en-US" altLang="zh-CN" sz="2800">
                <a:latin typeface="微软雅黑" panose="020B0503020204020204" pitchFamily="34" charset="-122"/>
                <a:ea typeface="微软雅黑" panose="020B0503020204020204" pitchFamily="34" charset="-122"/>
              </a:rPr>
              <a:t>epresentation</a:t>
            </a:r>
            <a:r>
              <a:rPr kumimoji="1" lang="en-US" altLang="zh-CN" sz="280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sz="2800">
                <a:latin typeface="微软雅黑" panose="020B0503020204020204" pitchFamily="34" charset="-122"/>
                <a:ea typeface="微软雅黑" panose="020B0503020204020204" pitchFamily="34" charset="-122"/>
              </a:rPr>
              <a:t>through</a:t>
            </a:r>
            <a:r>
              <a:rPr kumimoji="1" lang="en-US" altLang="zh-CN" sz="280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sz="2800">
                <a:latin typeface="微软雅黑" panose="020B0503020204020204" pitchFamily="34" charset="-122"/>
                <a:ea typeface="微软雅黑" panose="020B0503020204020204" pitchFamily="34" charset="-122"/>
              </a:rPr>
              <a:t>K</a:t>
            </a:r>
            <a:r>
              <a:rPr kumimoji="1" lang="en-US" altLang="zh-CN" sz="280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kumimoji="1" lang="en-US" altLang="zh-CN" sz="2800">
                <a:latin typeface="微软雅黑" panose="020B0503020204020204" pitchFamily="34" charset="-122"/>
                <a:ea typeface="微软雅黑" panose="020B0503020204020204" pitchFamily="34" charset="-122"/>
              </a:rPr>
              <a:t>owledge</a:t>
            </a:r>
            <a:r>
              <a:rPr kumimoji="1" lang="en-US" altLang="zh-CN" sz="280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I</a:t>
            </a:r>
            <a:r>
              <a:rPr kumimoji="1" lang="en-US" altLang="zh-CN" sz="2800">
                <a:latin typeface="微软雅黑" panose="020B0503020204020204" pitchFamily="34" charset="-122"/>
                <a:ea typeface="微软雅黑" panose="020B0503020204020204" pitchFamily="34" charset="-122"/>
              </a:rPr>
              <a:t>nt</a:t>
            </a:r>
            <a:r>
              <a:rPr kumimoji="1" lang="en-US" altLang="zh-CN" sz="280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</a:t>
            </a:r>
            <a:r>
              <a:rPr kumimoji="1" lang="en-US" altLang="zh-CN" sz="2800">
                <a:latin typeface="微软雅黑" panose="020B0503020204020204" pitchFamily="34" charset="-122"/>
                <a:ea typeface="微软雅黑" panose="020B0503020204020204" pitchFamily="34" charset="-122"/>
              </a:rPr>
              <a:t>gration</a:t>
            </a:r>
            <a:r>
              <a:rPr kumimoji="1" lang="en-US" altLang="zh-CN" sz="280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(ERNIE)</a:t>
            </a:r>
            <a:endParaRPr kumimoji="1" lang="zh-CN" altLang="en-US" sz="2800" dirty="0">
              <a:solidFill>
                <a:srgbClr val="FF66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內容版面配置區 2">
            <a:extLst>
              <a:ext uri="{FF2B5EF4-FFF2-40B4-BE49-F238E27FC236}">
                <a16:creationId xmlns:a16="http://schemas.microsoft.com/office/drawing/2014/main" id="{CD305421-DEEC-4672-B003-7A3CC8D1D951}"/>
              </a:ext>
            </a:extLst>
          </p:cNvPr>
          <p:cNvSpPr txBox="1">
            <a:spLocks/>
          </p:cNvSpPr>
          <p:nvPr/>
        </p:nvSpPr>
        <p:spPr>
          <a:xfrm>
            <a:off x="1877428" y="1454877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pic>
        <p:nvPicPr>
          <p:cNvPr id="9" name="Picture 2" descr="ãErnie pngãçåçæå°çµæ">
            <a:extLst>
              <a:ext uri="{FF2B5EF4-FFF2-40B4-BE49-F238E27FC236}">
                <a16:creationId xmlns:a16="http://schemas.microsoft.com/office/drawing/2014/main" id="{A382E772-AD9B-4AB4-B4E8-E98F1ED715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6214" y="726946"/>
            <a:ext cx="1455861" cy="1455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圖片 4">
            <a:extLst>
              <a:ext uri="{FF2B5EF4-FFF2-40B4-BE49-F238E27FC236}">
                <a16:creationId xmlns:a16="http://schemas.microsoft.com/office/drawing/2014/main" id="{17E24662-515E-4D77-AC76-F304801B0E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9151" y="2182807"/>
            <a:ext cx="4311479" cy="1677866"/>
          </a:xfrm>
          <a:prstGeom prst="rect">
            <a:avLst/>
          </a:prstGeom>
        </p:spPr>
      </p:pic>
      <p:pic>
        <p:nvPicPr>
          <p:cNvPr id="12" name="圖片 5">
            <a:extLst>
              <a:ext uri="{FF2B5EF4-FFF2-40B4-BE49-F238E27FC236}">
                <a16:creationId xmlns:a16="http://schemas.microsoft.com/office/drawing/2014/main" id="{E9BFCEEC-C4A6-42AB-BC61-EB3694A2FD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5927" y="3881686"/>
            <a:ext cx="4311479" cy="1584023"/>
          </a:xfrm>
          <a:prstGeom prst="rect">
            <a:avLst/>
          </a:prstGeom>
        </p:spPr>
      </p:pic>
      <p:sp>
        <p:nvSpPr>
          <p:cNvPr id="13" name="文字方塊 6">
            <a:extLst>
              <a:ext uri="{FF2B5EF4-FFF2-40B4-BE49-F238E27FC236}">
                <a16:creationId xmlns:a16="http://schemas.microsoft.com/office/drawing/2014/main" id="{943419CA-3D1A-43B8-ABE7-E318047A01DF}"/>
              </a:ext>
            </a:extLst>
          </p:cNvPr>
          <p:cNvSpPr txBox="1"/>
          <p:nvPr/>
        </p:nvSpPr>
        <p:spPr>
          <a:xfrm>
            <a:off x="210635" y="2790907"/>
            <a:ext cx="870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1" i="1" u="sng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BERT</a:t>
            </a:r>
            <a:endParaRPr kumimoji="0" lang="zh-TW" altLang="en-US" sz="2400" b="1" i="1" u="sng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4" name="文字方塊 8">
            <a:extLst>
              <a:ext uri="{FF2B5EF4-FFF2-40B4-BE49-F238E27FC236}">
                <a16:creationId xmlns:a16="http://schemas.microsoft.com/office/drawing/2014/main" id="{323B2795-A82D-4982-B8D4-1BC38B857488}"/>
              </a:ext>
            </a:extLst>
          </p:cNvPr>
          <p:cNvSpPr txBox="1"/>
          <p:nvPr/>
        </p:nvSpPr>
        <p:spPr>
          <a:xfrm>
            <a:off x="85047" y="4442864"/>
            <a:ext cx="11220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1" i="1" u="sng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ERNIE</a:t>
            </a:r>
            <a:endParaRPr kumimoji="0" lang="zh-TW" altLang="en-US" sz="2400" b="1" i="1" u="sng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B199BB99-C19B-449F-A15E-F9C299CD23DA}"/>
              </a:ext>
            </a:extLst>
          </p:cNvPr>
          <p:cNvSpPr/>
          <p:nvPr/>
        </p:nvSpPr>
        <p:spPr>
          <a:xfrm>
            <a:off x="3517642" y="944754"/>
            <a:ext cx="6127314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hlinkClick r:id="rId5"/>
              </a:rPr>
              <a:t>https://zhuanlan.zhihu.com/p/59436589</a:t>
            </a:r>
            <a:endParaRPr lang="en-US" altLang="zh-TW" kern="0" noProof="0" smtClean="0">
              <a:solidFill>
                <a:prstClr val="black"/>
              </a:solidFill>
            </a:endParaRPr>
          </a:p>
          <a:p>
            <a:pPr defTabSz="914400"/>
            <a:r>
              <a:rPr lang="en-US" altLang="zh-TW" kern="0">
                <a:solidFill>
                  <a:prstClr val="black"/>
                </a:solidFill>
                <a:hlinkClick r:id="rId6"/>
              </a:rPr>
              <a:t>https</a:t>
            </a:r>
            <a:r>
              <a:rPr lang="en-US" altLang="zh-TW" kern="0">
                <a:solidFill>
                  <a:prstClr val="black"/>
                </a:solidFill>
                <a:hlinkClick r:id="rId6"/>
              </a:rPr>
              <a:t>://</a:t>
            </a:r>
            <a:r>
              <a:rPr lang="en-US" altLang="zh-TW" kern="0" smtClean="0">
                <a:solidFill>
                  <a:prstClr val="black"/>
                </a:solidFill>
                <a:hlinkClick r:id="rId6"/>
              </a:rPr>
              <a:t>arxiv.org/abs/1904.09223</a:t>
            </a:r>
            <a:endParaRPr kumimoji="0" lang="en-US" altLang="zh-TW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  <a:p>
            <a:pPr lvl="0" defTabSz="914400"/>
            <a:r>
              <a:rPr lang="en-US" altLang="zh-TW" kern="0">
                <a:solidFill>
                  <a:prstClr val="black"/>
                </a:solidFill>
                <a:hlinkClick r:id="rId7"/>
              </a:rPr>
              <a:t>https</a:t>
            </a:r>
            <a:r>
              <a:rPr lang="en-US" altLang="zh-TW" kern="0">
                <a:solidFill>
                  <a:prstClr val="black"/>
                </a:solidFill>
                <a:hlinkClick r:id="rId7"/>
              </a:rPr>
              <a:t>://</a:t>
            </a:r>
            <a:r>
              <a:rPr lang="en-US" altLang="zh-TW" kern="0" smtClean="0">
                <a:solidFill>
                  <a:prstClr val="black"/>
                </a:solidFill>
                <a:hlinkClick r:id="rId7"/>
              </a:rPr>
              <a:t>arxiv.org/abs/1907.12412v1</a:t>
            </a:r>
            <a:endParaRPr lang="en-US" altLang="zh-TW" kern="0" smtClean="0">
              <a:solidFill>
                <a:prstClr val="black"/>
              </a:solidFill>
            </a:endParaRPr>
          </a:p>
          <a:p>
            <a:pPr lvl="0" defTabSz="914400"/>
            <a:r>
              <a:rPr lang="en-US" altLang="zh-TW" kern="0">
                <a:solidFill>
                  <a:prstClr val="black"/>
                </a:solidFill>
                <a:hlinkClick r:id="rId8"/>
              </a:rPr>
              <a:t>https</a:t>
            </a:r>
            <a:r>
              <a:rPr lang="en-US" altLang="zh-TW" kern="0">
                <a:solidFill>
                  <a:prstClr val="black"/>
                </a:solidFill>
                <a:hlinkClick r:id="rId8"/>
              </a:rPr>
              <a:t>://</a:t>
            </a:r>
            <a:r>
              <a:rPr lang="en-US" altLang="zh-TW" kern="0" smtClean="0">
                <a:solidFill>
                  <a:prstClr val="black"/>
                </a:solidFill>
                <a:hlinkClick r:id="rId8"/>
              </a:rPr>
              <a:t>github.com/PaddlePaddle/ERNIE</a:t>
            </a:r>
            <a:endParaRPr lang="en-US" altLang="zh-TW" kern="0" smtClean="0">
              <a:solidFill>
                <a:prstClr val="black"/>
              </a:solidFill>
            </a:endParaRPr>
          </a:p>
          <a:p>
            <a:pPr lvl="0" defTabSz="914400"/>
            <a:endParaRPr lang="en-US" altLang="zh-TW" kern="0">
              <a:solidFill>
                <a:prstClr val="black"/>
              </a:solidFill>
            </a:endParaRPr>
          </a:p>
          <a:p>
            <a:pPr lvl="0" defTabSz="914400"/>
            <a:endParaRPr lang="en-US" altLang="zh-TW" kern="0" smtClean="0">
              <a:solidFill>
                <a:prstClr val="black"/>
              </a:solidFill>
            </a:endParaRPr>
          </a:p>
          <a:p>
            <a:pPr lvl="0" defTabSz="914400"/>
            <a:endParaRPr lang="en-US" altLang="zh-TW" kern="0">
              <a:solidFill>
                <a:prstClr val="black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61128" y="2443095"/>
            <a:ext cx="5309798" cy="2982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255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1522075" cy="648335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0" y="372533"/>
            <a:ext cx="364067" cy="343040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D01F8695-A3F7-C84E-9267-12F353B38AEC}"/>
              </a:ext>
            </a:extLst>
          </p:cNvPr>
          <p:cNvSpPr txBox="1">
            <a:spLocks/>
          </p:cNvSpPr>
          <p:nvPr/>
        </p:nvSpPr>
        <p:spPr>
          <a:xfrm>
            <a:off x="499534" y="127553"/>
            <a:ext cx="5266267" cy="579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ts val="5500"/>
              </a:lnSpc>
            </a:pPr>
            <a:r>
              <a:rPr kumimoji="1" lang="en-US" altLang="zh-CN" sz="2800" dirty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kumimoji="1" lang="zh-CN" altLang="en-US" sz="2800" dirty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分布式语义假设</a:t>
            </a:r>
          </a:p>
        </p:txBody>
      </p:sp>
      <p:sp>
        <p:nvSpPr>
          <p:cNvPr id="9" name="内容占位符 2">
            <a:extLst>
              <a:ext uri="{FF2B5EF4-FFF2-40B4-BE49-F238E27FC236}">
                <a16:creationId xmlns:a16="http://schemas.microsoft.com/office/drawing/2014/main" id="{DC4C2D76-A911-AA40-9825-3AE261079C39}"/>
              </a:ext>
            </a:extLst>
          </p:cNvPr>
          <p:cNvSpPr>
            <a:spLocks noGrp="1"/>
          </p:cNvSpPr>
          <p:nvPr/>
        </p:nvSpPr>
        <p:spPr>
          <a:xfrm>
            <a:off x="4209415" y="1237781"/>
            <a:ext cx="6281873" cy="28974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i="1" u="sng" dirty="0"/>
              <a:t>如何更精细地</a:t>
            </a:r>
            <a:r>
              <a:rPr lang="zh-CN" altLang="en-US" i="1" u="sng" dirty="0">
                <a:solidFill>
                  <a:srgbClr val="FC7714"/>
                </a:solidFill>
              </a:rPr>
              <a:t>建模</a:t>
            </a:r>
            <a:r>
              <a:rPr lang="zh-CN" altLang="en-US" b="1" i="1" u="sng" dirty="0">
                <a:solidFill>
                  <a:srgbClr val="FC7714"/>
                </a:solidFill>
              </a:rPr>
              <a:t>语境</a:t>
            </a:r>
            <a:r>
              <a:rPr lang="zh-CN" altLang="en-US" i="1" u="sng" dirty="0"/>
              <a:t>，得到其</a:t>
            </a:r>
            <a:r>
              <a:rPr lang="zh-CN" altLang="en-US" i="1" u="sng" dirty="0">
                <a:solidFill>
                  <a:srgbClr val="FC7714"/>
                </a:solidFill>
              </a:rPr>
              <a:t>对应的表征向量 </a:t>
            </a:r>
            <a:r>
              <a:rPr lang="en" altLang="zh-CN" i="1" u="sng" dirty="0">
                <a:solidFill>
                  <a:srgbClr val="FC7714"/>
                </a:solidFill>
              </a:rPr>
              <a:t>h</a:t>
            </a:r>
            <a:r>
              <a:rPr lang="zh-CN" altLang="en-US" i="1" u="sng" dirty="0">
                <a:solidFill>
                  <a:srgbClr val="FC7714"/>
                </a:solidFill>
              </a:rPr>
              <a:t>？</a:t>
            </a:r>
            <a:r>
              <a:rPr lang="zh-CN" altLang="en-US" i="1" u="sng" dirty="0"/>
              <a:t>对这个问题的解答贯穿了语言表征学习的发展历程</a:t>
            </a:r>
            <a:r>
              <a:rPr lang="zh-CN" altLang="en-US" dirty="0"/>
              <a:t>。我们希望能够做到：</a:t>
            </a:r>
            <a:endParaRPr lang="en-US" altLang="zh-CN" dirty="0"/>
          </a:p>
          <a:p>
            <a:pPr lvl="1"/>
            <a:r>
              <a:rPr lang="zh-CN" altLang="en-US" b="1" dirty="0"/>
              <a:t>语境要包含所有区分目标词的信息</a:t>
            </a:r>
            <a:endParaRPr lang="en-US" altLang="zh-CN" b="1" dirty="0"/>
          </a:p>
          <a:p>
            <a:pPr lvl="1"/>
            <a:r>
              <a:rPr lang="zh-CN" altLang="en-US" b="1" dirty="0"/>
              <a:t>建模语境中词的相互依赖关系（在大部分语言中，</a:t>
            </a:r>
            <a:r>
              <a:rPr lang="zh-CN" altLang="en-US" b="1" dirty="0">
                <a:solidFill>
                  <a:srgbClr val="FC7714"/>
                </a:solidFill>
              </a:rPr>
              <a:t>词的相对位置</a:t>
            </a:r>
            <a:r>
              <a:rPr lang="zh-CN" altLang="en-US" b="1" dirty="0"/>
              <a:t>也决定了词间的依赖关系）</a:t>
            </a:r>
            <a:endParaRPr lang="en-US" altLang="zh-CN" b="1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2A0A0AF7-38B8-9447-9789-0F834B6A4121}"/>
              </a:ext>
            </a:extLst>
          </p:cNvPr>
          <p:cNvSpPr/>
          <p:nvPr/>
        </p:nvSpPr>
        <p:spPr>
          <a:xfrm>
            <a:off x="1761882" y="4480958"/>
            <a:ext cx="9068697" cy="36933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altLang="zh-CN" dirty="0"/>
              <a:t>["</a:t>
            </a:r>
            <a:r>
              <a:rPr lang="zh-CN" altLang="en-US" dirty="0"/>
              <a:t>我</a:t>
            </a:r>
            <a:r>
              <a:rPr lang="en-US" altLang="zh-CN" dirty="0"/>
              <a:t>1", "</a:t>
            </a:r>
            <a:r>
              <a:rPr lang="zh-CN" altLang="en-US" dirty="0"/>
              <a:t>今天</a:t>
            </a:r>
            <a:r>
              <a:rPr lang="en-US" altLang="zh-CN" dirty="0"/>
              <a:t>2", "</a:t>
            </a:r>
            <a:r>
              <a:rPr lang="zh-CN" altLang="en-US" dirty="0"/>
              <a:t>很</a:t>
            </a:r>
            <a:r>
              <a:rPr lang="en-US" altLang="zh-CN" dirty="0"/>
              <a:t>3", </a:t>
            </a:r>
            <a:r>
              <a:rPr lang="en-US" altLang="zh-CN" b="1" dirty="0">
                <a:solidFill>
                  <a:srgbClr val="FC7714"/>
                </a:solidFill>
              </a:rPr>
              <a:t>“</a:t>
            </a:r>
            <a:r>
              <a:rPr lang="zh-CN" altLang="en-US" b="1" dirty="0">
                <a:solidFill>
                  <a:srgbClr val="FC7714"/>
                </a:solidFill>
              </a:rPr>
              <a:t>开心</a:t>
            </a:r>
            <a:r>
              <a:rPr lang="en-US" altLang="zh-CN" b="1" dirty="0">
                <a:solidFill>
                  <a:srgbClr val="FC7714"/>
                </a:solidFill>
              </a:rPr>
              <a:t>4”, </a:t>
            </a:r>
            <a:r>
              <a:rPr lang="en-US" altLang="zh-CN" dirty="0"/>
              <a:t>“&lt;</a:t>
            </a:r>
            <a:r>
              <a:rPr lang="zh-CN" altLang="en-US" dirty="0"/>
              <a:t>逗号</a:t>
            </a:r>
            <a:r>
              <a:rPr lang="en-US" altLang="zh-CN" dirty="0"/>
              <a:t>&gt;5”, “</a:t>
            </a:r>
            <a:r>
              <a:rPr lang="zh-CN" altLang="en-US" dirty="0"/>
              <a:t>因为</a:t>
            </a:r>
            <a:r>
              <a:rPr lang="en-US" altLang="zh-CN" dirty="0"/>
              <a:t>6”, “</a:t>
            </a:r>
            <a:r>
              <a:rPr lang="zh-CN" altLang="en-US" dirty="0"/>
              <a:t>我</a:t>
            </a:r>
            <a:r>
              <a:rPr lang="en-US" altLang="zh-CN" dirty="0"/>
              <a:t>7”, “</a:t>
            </a:r>
            <a:r>
              <a:rPr lang="zh-CN" altLang="en-US" dirty="0"/>
              <a:t>中</a:t>
            </a:r>
            <a:r>
              <a:rPr lang="en-US" altLang="zh-CN" dirty="0"/>
              <a:t>8”, “</a:t>
            </a:r>
            <a:r>
              <a:rPr lang="zh-CN" altLang="en-US" dirty="0"/>
              <a:t>了</a:t>
            </a:r>
            <a:r>
              <a:rPr lang="en-US" altLang="zh-CN" dirty="0"/>
              <a:t>9”, “</a:t>
            </a:r>
            <a:r>
              <a:rPr lang="zh-CN" altLang="en-US" dirty="0"/>
              <a:t>彩票</a:t>
            </a:r>
            <a:r>
              <a:rPr lang="en-US" altLang="zh-CN" dirty="0"/>
              <a:t>10”]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245AC227-5BF0-AE4F-8512-0ECD199EF375}"/>
              </a:ext>
            </a:extLst>
          </p:cNvPr>
          <p:cNvSpPr/>
          <p:nvPr/>
        </p:nvSpPr>
        <p:spPr>
          <a:xfrm>
            <a:off x="2257823" y="5067580"/>
            <a:ext cx="8658817" cy="64633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理想的语境建模应基于</a:t>
            </a:r>
            <a:r>
              <a:rPr lang="en-US" altLang="zh-CN" dirty="0">
                <a:solidFill>
                  <a:srgbClr val="FC7714"/>
                </a:solidFill>
              </a:rPr>
              <a:t>["</a:t>
            </a:r>
            <a:r>
              <a:rPr lang="zh-CN" altLang="en-US" dirty="0">
                <a:solidFill>
                  <a:srgbClr val="FC7714"/>
                </a:solidFill>
              </a:rPr>
              <a:t>我</a:t>
            </a:r>
            <a:r>
              <a:rPr lang="en-US" altLang="zh-CN" dirty="0">
                <a:solidFill>
                  <a:srgbClr val="FC7714"/>
                </a:solidFill>
              </a:rPr>
              <a:t>1", "</a:t>
            </a:r>
            <a:r>
              <a:rPr lang="zh-CN" altLang="en-US" dirty="0">
                <a:solidFill>
                  <a:srgbClr val="FC7714"/>
                </a:solidFill>
              </a:rPr>
              <a:t>今天</a:t>
            </a:r>
            <a:r>
              <a:rPr lang="en-US" altLang="zh-CN" dirty="0">
                <a:solidFill>
                  <a:srgbClr val="FC7714"/>
                </a:solidFill>
              </a:rPr>
              <a:t>2", "</a:t>
            </a:r>
            <a:r>
              <a:rPr lang="zh-CN" altLang="en-US" dirty="0">
                <a:solidFill>
                  <a:srgbClr val="FC7714"/>
                </a:solidFill>
              </a:rPr>
              <a:t>很</a:t>
            </a:r>
            <a:r>
              <a:rPr lang="en-US" altLang="zh-CN" dirty="0">
                <a:solidFill>
                  <a:srgbClr val="FC7714"/>
                </a:solidFill>
              </a:rPr>
              <a:t>3", “&lt;</a:t>
            </a:r>
            <a:r>
              <a:rPr lang="zh-CN" altLang="en-US" dirty="0">
                <a:solidFill>
                  <a:srgbClr val="FC7714"/>
                </a:solidFill>
              </a:rPr>
              <a:t>逗号</a:t>
            </a:r>
            <a:r>
              <a:rPr lang="en-US" altLang="zh-CN" dirty="0">
                <a:solidFill>
                  <a:srgbClr val="FC7714"/>
                </a:solidFill>
              </a:rPr>
              <a:t>&gt;5”, “</a:t>
            </a:r>
            <a:r>
              <a:rPr lang="zh-CN" altLang="en-US" dirty="0">
                <a:solidFill>
                  <a:srgbClr val="FC7714"/>
                </a:solidFill>
              </a:rPr>
              <a:t>因为</a:t>
            </a:r>
            <a:r>
              <a:rPr lang="en-US" altLang="zh-CN" dirty="0">
                <a:solidFill>
                  <a:srgbClr val="FC7714"/>
                </a:solidFill>
              </a:rPr>
              <a:t>6”, “</a:t>
            </a:r>
            <a:r>
              <a:rPr lang="zh-CN" altLang="en-US" dirty="0">
                <a:solidFill>
                  <a:srgbClr val="FC7714"/>
                </a:solidFill>
              </a:rPr>
              <a:t>我</a:t>
            </a:r>
            <a:r>
              <a:rPr lang="en-US" altLang="zh-CN" dirty="0">
                <a:solidFill>
                  <a:srgbClr val="FC7714"/>
                </a:solidFill>
              </a:rPr>
              <a:t>7”, “</a:t>
            </a:r>
            <a:r>
              <a:rPr lang="zh-CN" altLang="en-US" dirty="0">
                <a:solidFill>
                  <a:srgbClr val="FC7714"/>
                </a:solidFill>
              </a:rPr>
              <a:t>中</a:t>
            </a:r>
            <a:r>
              <a:rPr lang="en-US" altLang="zh-CN" dirty="0">
                <a:solidFill>
                  <a:srgbClr val="FC7714"/>
                </a:solidFill>
              </a:rPr>
              <a:t>8”, “</a:t>
            </a:r>
            <a:r>
              <a:rPr lang="zh-CN" altLang="en-US" dirty="0">
                <a:solidFill>
                  <a:srgbClr val="FC7714"/>
                </a:solidFill>
              </a:rPr>
              <a:t>了</a:t>
            </a:r>
            <a:r>
              <a:rPr lang="en-US" altLang="zh-CN" dirty="0">
                <a:solidFill>
                  <a:srgbClr val="FC7714"/>
                </a:solidFill>
              </a:rPr>
              <a:t>9”, “</a:t>
            </a:r>
            <a:r>
              <a:rPr lang="zh-CN" altLang="en-US" dirty="0">
                <a:solidFill>
                  <a:srgbClr val="FC7714"/>
                </a:solidFill>
              </a:rPr>
              <a:t>彩票</a:t>
            </a:r>
            <a:r>
              <a:rPr lang="en-US" altLang="zh-CN" dirty="0">
                <a:solidFill>
                  <a:srgbClr val="FC7714"/>
                </a:solidFill>
              </a:rPr>
              <a:t>10”] </a:t>
            </a:r>
            <a:r>
              <a:rPr lang="zh-CN" altLang="en-US" dirty="0">
                <a:solidFill>
                  <a:srgbClr val="FC7714"/>
                </a:solidFill>
              </a:rPr>
              <a:t>以及位置 </a:t>
            </a:r>
            <a:r>
              <a:rPr lang="en-US" altLang="zh-CN" dirty="0">
                <a:solidFill>
                  <a:srgbClr val="FC7714"/>
                </a:solidFill>
              </a:rPr>
              <a:t>"4"</a:t>
            </a:r>
            <a:endParaRPr lang="zh-CN" altLang="en-US" dirty="0">
              <a:solidFill>
                <a:srgbClr val="FC7714"/>
              </a:solidFill>
            </a:endParaRPr>
          </a:p>
        </p:txBody>
      </p:sp>
      <p:sp>
        <p:nvSpPr>
          <p:cNvPr id="12" name="右弧形箭头 11">
            <a:extLst>
              <a:ext uri="{FF2B5EF4-FFF2-40B4-BE49-F238E27FC236}">
                <a16:creationId xmlns:a16="http://schemas.microsoft.com/office/drawing/2014/main" id="{4D05E110-C37A-C24F-87F0-BD28BBA43FC5}"/>
              </a:ext>
            </a:extLst>
          </p:cNvPr>
          <p:cNvSpPr/>
          <p:nvPr/>
        </p:nvSpPr>
        <p:spPr>
          <a:xfrm>
            <a:off x="1062635" y="4555496"/>
            <a:ext cx="1094784" cy="1016278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4186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1522075" cy="648335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499534" y="127553"/>
            <a:ext cx="9558866" cy="579830"/>
          </a:xfrm>
        </p:spPr>
        <p:txBody>
          <a:bodyPr>
            <a:noAutofit/>
          </a:bodyPr>
          <a:lstStyle/>
          <a:p>
            <a:pPr algn="l">
              <a:lnSpc>
                <a:spcPts val="5500"/>
              </a:lnSpc>
            </a:pPr>
            <a:r>
              <a:rPr kumimoji="1" lang="en-US" altLang="zh-CN" sz="2800" dirty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kumimoji="1" lang="zh-CN" altLang="en-US" sz="2800" dirty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预训练词向量</a:t>
            </a:r>
            <a:r>
              <a:rPr kumimoji="1" lang="en-US" altLang="zh-CN" sz="2800" dirty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kumimoji="1" lang="en" altLang="zh-CN" sz="2800" dirty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Word Embedding)</a:t>
            </a:r>
            <a:endParaRPr kumimoji="1" lang="zh-CN" altLang="en-US" sz="2800" dirty="0">
              <a:solidFill>
                <a:srgbClr val="FF66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0" y="372533"/>
            <a:ext cx="364067" cy="343040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6" name="内容占位符 3">
            <a:extLst>
              <a:ext uri="{FF2B5EF4-FFF2-40B4-BE49-F238E27FC236}">
                <a16:creationId xmlns:a16="http://schemas.microsoft.com/office/drawing/2014/main" id="{1F2088CD-68DF-414B-8850-9841CDA44A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534" y="834936"/>
            <a:ext cx="3528180" cy="324592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E3C785B-4D7F-C04A-BA3A-D510E20999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7248" y="834936"/>
            <a:ext cx="6218322" cy="2953293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FA0D03FF-1D4D-6544-BC03-8F430C6FA572}"/>
              </a:ext>
            </a:extLst>
          </p:cNvPr>
          <p:cNvSpPr/>
          <p:nvPr/>
        </p:nvSpPr>
        <p:spPr>
          <a:xfrm>
            <a:off x="1998412" y="4228093"/>
            <a:ext cx="7525250" cy="120032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 dirty="0">
                <a:solidFill>
                  <a:srgbClr val="1A1A1A"/>
                </a:solidFill>
                <a:latin typeface="-apple-system"/>
              </a:rPr>
              <a:t>预训练词向量</a:t>
            </a:r>
            <a:r>
              <a:rPr lang="en-US" altLang="zh-CN" b="1" dirty="0">
                <a:solidFill>
                  <a:srgbClr val="1A1A1A"/>
                </a:solidFill>
                <a:latin typeface="-apple-system"/>
              </a:rPr>
              <a:t>(</a:t>
            </a:r>
            <a:r>
              <a:rPr lang="en" altLang="zh-CN" b="1" dirty="0">
                <a:solidFill>
                  <a:srgbClr val="1A1A1A"/>
                </a:solidFill>
                <a:latin typeface="-apple-system"/>
              </a:rPr>
              <a:t>Word Embedding)</a:t>
            </a:r>
            <a:r>
              <a:rPr lang="zh-CN" altLang="en-US" b="1" dirty="0">
                <a:solidFill>
                  <a:srgbClr val="1A1A1A"/>
                </a:solidFill>
                <a:latin typeface="-apple-system"/>
              </a:rPr>
              <a:t>的方法如 </a:t>
            </a:r>
            <a:r>
              <a:rPr lang="en-US" altLang="zh-CN" b="1" dirty="0">
                <a:solidFill>
                  <a:srgbClr val="1A1A1A"/>
                </a:solidFill>
                <a:latin typeface="-apple-system"/>
              </a:rPr>
              <a:t>Word2Vec</a:t>
            </a:r>
            <a:r>
              <a:rPr lang="en" altLang="zh-CN" b="1" dirty="0">
                <a:solidFill>
                  <a:srgbClr val="1A1A1A"/>
                </a:solidFill>
                <a:latin typeface="-apple-system"/>
              </a:rPr>
              <a:t>, Glove </a:t>
            </a:r>
            <a:r>
              <a:rPr lang="zh-CN" altLang="en-US" b="1" dirty="0">
                <a:solidFill>
                  <a:srgbClr val="1A1A1A"/>
                </a:solidFill>
                <a:latin typeface="-apple-system"/>
              </a:rPr>
              <a:t>等是语言表征学习的主要手段。由于缺乏有效建模词的相互依赖的手段，我们使用</a:t>
            </a:r>
            <a:r>
              <a:rPr lang="zh-CN" altLang="en-US" b="1" dirty="0">
                <a:solidFill>
                  <a:srgbClr val="FC7714"/>
                </a:solidFill>
                <a:latin typeface="-apple-system"/>
              </a:rPr>
              <a:t>目标词前后的窗口内的词作为目标词的语境词</a:t>
            </a:r>
            <a:r>
              <a:rPr lang="en-US" altLang="zh-CN" b="1" dirty="0">
                <a:solidFill>
                  <a:srgbClr val="FC7714"/>
                </a:solidFill>
                <a:latin typeface="-apple-system"/>
              </a:rPr>
              <a:t>(</a:t>
            </a:r>
            <a:r>
              <a:rPr lang="en" altLang="zh-CN" b="1" dirty="0">
                <a:solidFill>
                  <a:srgbClr val="FC7714"/>
                </a:solidFill>
                <a:latin typeface="-apple-system"/>
              </a:rPr>
              <a:t>Context Word)</a:t>
            </a:r>
            <a:r>
              <a:rPr lang="zh-CN" altLang="en" dirty="0">
                <a:solidFill>
                  <a:srgbClr val="1A1A1A"/>
                </a:solidFill>
                <a:latin typeface="-apple-system"/>
              </a:rPr>
              <a:t>，</a:t>
            </a:r>
            <a:r>
              <a:rPr lang="zh-CN" altLang="en-US" dirty="0">
                <a:solidFill>
                  <a:srgbClr val="1A1A1A"/>
                </a:solidFill>
                <a:latin typeface="-apple-system"/>
              </a:rPr>
              <a:t>每个词都有一个唯一独立的向量作为其表征。</a:t>
            </a:r>
            <a:endParaRPr lang="zh-CN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8DCA0EC1-A5EB-EB47-9480-A245FE0AFA35}"/>
              </a:ext>
            </a:extLst>
          </p:cNvPr>
          <p:cNvSpPr/>
          <p:nvPr/>
        </p:nvSpPr>
        <p:spPr>
          <a:xfrm>
            <a:off x="1998412" y="5725053"/>
            <a:ext cx="7159653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zh-CN" altLang="en-US" sz="2400" dirty="0">
                <a:ln w="0"/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但是，对于“一词多义”问题似乎很难解决。。。</a:t>
            </a:r>
          </a:p>
        </p:txBody>
      </p:sp>
    </p:spTree>
    <p:extLst>
      <p:ext uri="{BB962C8B-B14F-4D97-AF65-F5344CB8AC3E}">
        <p14:creationId xmlns:p14="http://schemas.microsoft.com/office/powerpoint/2010/main" val="2337607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1522075" cy="648335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0" y="372533"/>
            <a:ext cx="364067" cy="343040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578E69A-989E-444C-83F9-137313BC34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543" y="1062306"/>
            <a:ext cx="8887632" cy="5421044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ctrTitle"/>
          </p:nvPr>
        </p:nvSpPr>
        <p:spPr>
          <a:xfrm>
            <a:off x="499534" y="127553"/>
            <a:ext cx="9558866" cy="579830"/>
          </a:xfrm>
        </p:spPr>
        <p:txBody>
          <a:bodyPr>
            <a:noAutofit/>
          </a:bodyPr>
          <a:lstStyle/>
          <a:p>
            <a:pPr algn="l">
              <a:lnSpc>
                <a:spcPts val="5500"/>
              </a:lnSpc>
            </a:pPr>
            <a:r>
              <a:rPr kumimoji="1" lang="en-US" altLang="zh-CN" sz="2800" dirty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kumimoji="1" lang="zh-CN" altLang="en-US" sz="2800" dirty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预训练词向量</a:t>
            </a:r>
            <a:r>
              <a:rPr kumimoji="1" lang="en-US" altLang="zh-CN" sz="2800" dirty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kumimoji="1" lang="en" altLang="zh-CN" sz="2800" dirty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Word Embedding)</a:t>
            </a:r>
            <a:endParaRPr kumimoji="1" lang="zh-CN" altLang="en-US" sz="2800" dirty="0">
              <a:solidFill>
                <a:srgbClr val="FF66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52849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1522075" cy="648335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0" y="372533"/>
            <a:ext cx="364067" cy="343040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标题 1"/>
          <p:cNvSpPr>
            <a:spLocks noGrp="1"/>
          </p:cNvSpPr>
          <p:nvPr>
            <p:ph type="ctrTitle"/>
          </p:nvPr>
        </p:nvSpPr>
        <p:spPr>
          <a:xfrm>
            <a:off x="499534" y="127553"/>
            <a:ext cx="9558866" cy="579830"/>
          </a:xfrm>
        </p:spPr>
        <p:txBody>
          <a:bodyPr>
            <a:noAutofit/>
          </a:bodyPr>
          <a:lstStyle/>
          <a:p>
            <a:pPr algn="l">
              <a:lnSpc>
                <a:spcPts val="5500"/>
              </a:lnSpc>
            </a:pPr>
            <a:r>
              <a:rPr kumimoji="1" lang="en-US" altLang="zh-CN" sz="2800" smtClean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</a:t>
            </a:r>
            <a:r>
              <a:rPr kumimoji="1" lang="zh-CN" altLang="en-US" sz="2800" smtClean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循环神经网络</a:t>
            </a:r>
            <a:r>
              <a:rPr kumimoji="1" lang="en-US" altLang="zh-CN" sz="280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(RNN/LSTM/GRU</a:t>
            </a:r>
            <a:r>
              <a:rPr kumimoji="1" lang="en" altLang="zh-CN" sz="2800" smtClean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kumimoji="1" lang="zh-CN" altLang="en-US" sz="2800" dirty="0">
              <a:solidFill>
                <a:srgbClr val="FF66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977" y="2254909"/>
            <a:ext cx="4808530" cy="1924227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940832" y="1220979"/>
            <a:ext cx="25603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>
                <a:latin typeface="微软雅黑" panose="020B0503020204020204" pitchFamily="34" charset="-122"/>
                <a:ea typeface="微软雅黑" panose="020B0503020204020204" pitchFamily="34" charset="-122"/>
              </a:rPr>
              <a:t>RNN </a:t>
            </a:r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</a:rPr>
              <a:t>有” 记忆” 能力</a:t>
            </a:r>
          </a:p>
        </p:txBody>
      </p:sp>
      <p:sp>
        <p:nvSpPr>
          <p:cNvPr id="10" name="矩形 9"/>
          <p:cNvSpPr/>
          <p:nvPr/>
        </p:nvSpPr>
        <p:spPr>
          <a:xfrm>
            <a:off x="831299" y="4286647"/>
            <a:ext cx="25875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i="1">
                <a:latin typeface="CMMI10"/>
              </a:rPr>
              <a:t>s</a:t>
            </a:r>
            <a:r>
              <a:rPr lang="en-US" altLang="zh-CN" sz="2000" b="1" i="1">
                <a:latin typeface="CMMI8"/>
              </a:rPr>
              <a:t>t </a:t>
            </a:r>
            <a:r>
              <a:rPr lang="en-US" altLang="zh-CN" sz="2000" b="1">
                <a:latin typeface="CMR10"/>
              </a:rPr>
              <a:t>= </a:t>
            </a:r>
            <a:r>
              <a:rPr lang="en-US" altLang="zh-CN" sz="2000" b="1" i="1">
                <a:latin typeface="CMMI10"/>
              </a:rPr>
              <a:t>f</a:t>
            </a:r>
            <a:r>
              <a:rPr lang="en-US" altLang="zh-CN" sz="2000" b="1">
                <a:latin typeface="CMR10"/>
              </a:rPr>
              <a:t>(</a:t>
            </a:r>
            <a:r>
              <a:rPr lang="en-US" altLang="zh-CN" sz="2000" b="1" i="1">
                <a:latin typeface="CMMI10"/>
              </a:rPr>
              <a:t>Ux</a:t>
            </a:r>
            <a:r>
              <a:rPr lang="en-US" altLang="zh-CN" sz="2000" b="1" i="1">
                <a:latin typeface="CMMI8"/>
              </a:rPr>
              <a:t>t </a:t>
            </a:r>
            <a:r>
              <a:rPr lang="en-US" altLang="zh-CN" sz="2000" b="1">
                <a:latin typeface="CMR10"/>
              </a:rPr>
              <a:t>+</a:t>
            </a:r>
            <a:r>
              <a:rPr lang="en-US" altLang="zh-CN" sz="2000" b="1" i="1">
                <a:latin typeface="CMMI10"/>
              </a:rPr>
              <a:t>Ws</a:t>
            </a:r>
            <a:r>
              <a:rPr lang="en-US" altLang="zh-CN" sz="2000" b="1" i="1">
                <a:latin typeface="CMMI8"/>
              </a:rPr>
              <a:t>t</a:t>
            </a:r>
            <a:r>
              <a:rPr lang="en-US" altLang="zh-CN" sz="2000" b="1">
                <a:latin typeface="LMRoman8-Regular-Identity-H"/>
              </a:rPr>
              <a:t>−</a:t>
            </a:r>
            <a:r>
              <a:rPr lang="en-US" altLang="zh-CN" sz="2000" b="1">
                <a:latin typeface="CMR8"/>
              </a:rPr>
              <a:t>1</a:t>
            </a:r>
            <a:r>
              <a:rPr lang="en-US" altLang="zh-CN" sz="2000" b="1">
                <a:latin typeface="CMR10"/>
              </a:rPr>
              <a:t>)</a:t>
            </a:r>
            <a:endParaRPr lang="zh-CN" altLang="en-US" sz="2000" b="1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2138" y="2254909"/>
            <a:ext cx="3796306" cy="2097539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>
            <a:off x="6785255" y="1220979"/>
            <a:ext cx="28392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>
                <a:latin typeface="微软雅黑" panose="020B0503020204020204" pitchFamily="34" charset="-122"/>
                <a:ea typeface="微软雅黑" panose="020B0503020204020204" pitchFamily="34" charset="-122"/>
              </a:rPr>
              <a:t>t </a:t>
            </a:r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</a:rPr>
              <a:t>时刻的</a:t>
            </a:r>
            <a:r>
              <a:rPr lang="en-US" altLang="zh-CN" b="1">
                <a:latin typeface="微软雅黑" panose="020B0503020204020204" pitchFamily="34" charset="-122"/>
                <a:ea typeface="微软雅黑" panose="020B0503020204020204" pitchFamily="34" charset="-122"/>
              </a:rPr>
              <a:t>Loss </a:t>
            </a:r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</a:rPr>
              <a:t>要往前传</a:t>
            </a:r>
            <a:r>
              <a:rPr lang="zh-CN" altLang="en-US" b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递</a:t>
            </a:r>
            <a:endParaRPr lang="zh-CN" altLang="en-US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Rectangle 1"/>
          <p:cNvSpPr>
            <a:spLocks noChangeArrowheads="1"/>
          </p:cNvSpPr>
          <p:nvPr/>
        </p:nvSpPr>
        <p:spPr bwMode="auto">
          <a:xfrm>
            <a:off x="831299" y="4848177"/>
            <a:ext cx="7532525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100" b="0" i="0" u="none" strike="noStrike" cap="none" normalizeH="0" baseline="0" smtClean="0">
                <a:ln>
                  <a:noFill/>
                </a:ln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我们按照一个顺序 (从左到右) 对上述向量序列编号: </a:t>
            </a:r>
            <a:endParaRPr kumimoji="0" lang="zh-CN" altLang="zh-CN" sz="11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 smtClean="0">
                <a:ln>
                  <a:noFill/>
                </a:ln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zh-CN" altLang="zh-CN" sz="1000" b="0" i="0" u="none" strike="noStrike" cap="none" normalizeH="0" baseline="0" smtClean="0">
                <a:ln>
                  <a:noFill/>
                </a:ln>
                <a:solidFill>
                  <a:srgbClr val="262626"/>
                </a:solidFill>
                <a:effectLst/>
                <a:latin typeface="Arial" panose="020B0604020202020204" pitchFamily="34" charset="0"/>
              </a:rPr>
            </a:br>
            <a:endParaRPr kumimoji="0" lang="zh-CN" altLang="zh-CN" sz="7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0" algn="just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zh-CN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[</a:t>
            </a:r>
            <a:r>
              <a:rPr lang="en-US" altLang="zh-CN">
                <a:latin typeface="Arial" panose="020B0604020202020204" pitchFamily="34" charset="0"/>
              </a:rPr>
              <a:t>x</a:t>
            </a:r>
            <a:r>
              <a:rPr kumimoji="0" lang="zh-CN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{1}, </a:t>
            </a:r>
            <a:r>
              <a:rPr lang="en-US" altLang="zh-CN">
                <a:latin typeface="Arial" panose="020B0604020202020204" pitchFamily="34" charset="0"/>
              </a:rPr>
              <a:t>x</a:t>
            </a:r>
            <a:r>
              <a:rPr kumimoji="0" lang="zh-CN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{2}, </a:t>
            </a:r>
            <a:r>
              <a:rPr lang="en-US" altLang="zh-CN" smtClean="0">
                <a:latin typeface="Arial" panose="020B0604020202020204" pitchFamily="34" charset="0"/>
              </a:rPr>
              <a:t>x{q</a:t>
            </a:r>
            <a:r>
              <a:rPr kumimoji="0" lang="zh-CN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3}, </a:t>
            </a:r>
            <a:r>
              <a: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...</a:t>
            </a:r>
            <a:r>
              <a:rPr kumimoji="0" lang="zh-CN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n-US" altLang="zh-CN">
                <a:latin typeface="Arial" panose="020B0604020202020204" pitchFamily="34" charset="0"/>
              </a:rPr>
              <a:t>x</a:t>
            </a:r>
            <a:r>
              <a:rPr kumimoji="0" lang="zh-CN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{</a:t>
            </a:r>
            <a:r>
              <a: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t-1</a:t>
            </a:r>
            <a:r>
              <a:rPr kumimoji="0" lang="zh-CN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}, </a:t>
            </a:r>
            <a:r>
              <a:rPr lang="en-US" altLang="zh-CN" smtClean="0">
                <a:latin typeface="Arial" panose="020B0604020202020204" pitchFamily="34" charset="0"/>
              </a:rPr>
              <a:t>x</a:t>
            </a:r>
            <a:r>
              <a:rPr lang="zh-CN" altLang="zh-CN" smtClean="0">
                <a:latin typeface="Arial" panose="020B0604020202020204" pitchFamily="34" charset="0"/>
              </a:rPr>
              <a:t>{</a:t>
            </a:r>
            <a:r>
              <a:rPr lang="en-US" altLang="zh-CN" smtClean="0">
                <a:latin typeface="Arial" panose="020B0604020202020204" pitchFamily="34" charset="0"/>
              </a:rPr>
              <a:t>t</a:t>
            </a:r>
            <a:r>
              <a:rPr lang="zh-CN" altLang="zh-CN" smtClean="0">
                <a:latin typeface="Arial" panose="020B0604020202020204" pitchFamily="34" charset="0"/>
              </a:rPr>
              <a:t>}</a:t>
            </a:r>
            <a:r>
              <a:rPr kumimoji="0" lang="zh-CN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n-US" altLang="zh-CN" smtClean="0">
                <a:latin typeface="Arial" panose="020B0604020202020204" pitchFamily="34" charset="0"/>
              </a:rPr>
              <a:t>x</a:t>
            </a:r>
            <a:r>
              <a:rPr lang="zh-CN" altLang="zh-CN" smtClean="0">
                <a:latin typeface="Arial" panose="020B0604020202020204" pitchFamily="34" charset="0"/>
              </a:rPr>
              <a:t>{</a:t>
            </a:r>
            <a:r>
              <a:rPr lang="en-US" altLang="zh-CN" smtClean="0">
                <a:latin typeface="Arial" panose="020B0604020202020204" pitchFamily="34" charset="0"/>
              </a:rPr>
              <a:t>t+1</a:t>
            </a:r>
            <a:r>
              <a:rPr lang="zh-CN" altLang="zh-CN" smtClean="0">
                <a:latin typeface="Arial" panose="020B0604020202020204" pitchFamily="34" charset="0"/>
              </a:rPr>
              <a:t>}</a:t>
            </a:r>
            <a:r>
              <a:rPr lang="en-US" altLang="zh-CN" smtClean="0">
                <a:latin typeface="Arial" panose="020B0604020202020204" pitchFamily="34" charset="0"/>
              </a:rPr>
              <a:t>,…</a:t>
            </a:r>
            <a:r>
              <a:rPr kumimoji="0" lang="zh-CN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]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 smtClean="0">
                <a:ln>
                  <a:noFill/>
                </a:ln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zh-CN" altLang="zh-CN" sz="1000" b="0" i="0" u="none" strike="noStrike" cap="none" normalizeH="0" baseline="0" smtClean="0">
                <a:ln>
                  <a:noFill/>
                </a:ln>
                <a:solidFill>
                  <a:srgbClr val="262626"/>
                </a:solidFill>
                <a:effectLst/>
                <a:latin typeface="Arial" panose="020B0604020202020204" pitchFamily="34" charset="0"/>
              </a:rPr>
            </a:br>
            <a:endParaRPr kumimoji="0" lang="zh-CN" altLang="zh-CN" sz="7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100" b="1" i="0" u="none" strike="noStrike" cap="none" normalizeH="0" baseline="0" smtClean="0">
                <a:ln>
                  <a:noFill/>
                </a:ln>
                <a:solidFill>
                  <a:srgbClr val="F5222D"/>
                </a:solidFill>
                <a:effectLst/>
                <a:latin typeface="Arial" panose="020B0604020202020204" pitchFamily="34" charset="0"/>
              </a:rPr>
              <a:t>按照编号的顺序</a:t>
            </a:r>
            <a:r>
              <a:rPr kumimoji="0" lang="zh-CN" altLang="zh-CN" sz="1100" b="0" i="0" u="none" strike="noStrike" cap="none" normalizeH="0" baseline="0" smtClean="0">
                <a:ln>
                  <a:noFill/>
                </a:ln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，在第 t 位时，循环神经网络会</a:t>
            </a:r>
            <a:r>
              <a:rPr kumimoji="0" lang="zh-CN" altLang="zh-CN" sz="1100" b="1" i="0" u="none" strike="noStrike" cap="none" normalizeH="0" baseline="0" smtClean="0">
                <a:ln>
                  <a:noFill/>
                </a:ln>
                <a:solidFill>
                  <a:srgbClr val="F5222D"/>
                </a:solidFill>
                <a:effectLst/>
                <a:latin typeface="Arial" panose="020B0604020202020204" pitchFamily="34" charset="0"/>
              </a:rPr>
              <a:t>根据第 t-1 位的表征 </a:t>
            </a:r>
            <a:r>
              <a:rPr kumimoji="0" lang="en-US" altLang="zh-CN" sz="1100" b="1" i="0" u="none" strike="noStrike" cap="none" normalizeH="0" baseline="0" smtClean="0">
                <a:ln>
                  <a:noFill/>
                </a:ln>
                <a:solidFill>
                  <a:srgbClr val="F5222D"/>
                </a:solidFill>
                <a:effectLst/>
                <a:latin typeface="Arial" panose="020B0604020202020204" pitchFamily="34" charset="0"/>
              </a:rPr>
              <a:t>s</a:t>
            </a:r>
            <a:r>
              <a:rPr kumimoji="0" lang="zh-CN" altLang="zh-CN" sz="1100" b="1" i="0" u="none" strike="noStrike" cap="none" normalizeH="0" baseline="0" smtClean="0">
                <a:ln>
                  <a:noFill/>
                </a:ln>
                <a:solidFill>
                  <a:srgbClr val="F5222D"/>
                </a:solidFill>
                <a:effectLst/>
                <a:latin typeface="Arial" panose="020B0604020202020204" pitchFamily="34" charset="0"/>
              </a:rPr>
              <a:t>{t-1} 及当前的输入 x{t} 算出当前位置的表征 </a:t>
            </a:r>
            <a:r>
              <a:rPr kumimoji="0" lang="en-US" altLang="zh-CN" sz="1100" b="1" i="0" u="none" strike="noStrike" cap="none" normalizeH="0" baseline="0" smtClean="0">
                <a:ln>
                  <a:noFill/>
                </a:ln>
                <a:solidFill>
                  <a:srgbClr val="F5222D"/>
                </a:solidFill>
                <a:effectLst/>
                <a:latin typeface="Arial" panose="020B0604020202020204" pitchFamily="34" charset="0"/>
              </a:rPr>
              <a:t>s</a:t>
            </a:r>
            <a:r>
              <a:rPr kumimoji="0" lang="zh-CN" altLang="zh-CN" sz="1100" b="1" i="0" u="none" strike="noStrike" cap="none" normalizeH="0" baseline="0" smtClean="0">
                <a:ln>
                  <a:noFill/>
                </a:ln>
                <a:solidFill>
                  <a:srgbClr val="F5222D"/>
                </a:solidFill>
                <a:effectLst/>
                <a:latin typeface="Arial" panose="020B0604020202020204" pitchFamily="34" charset="0"/>
              </a:rPr>
              <a:t>{t}</a:t>
            </a:r>
            <a:r>
              <a:rPr kumimoji="0" lang="en-US" altLang="zh-CN" sz="1100" b="1" i="0" u="none" strike="noStrike" cap="none" normalizeH="0" baseline="0" smtClean="0">
                <a:ln>
                  <a:noFill/>
                </a:ln>
                <a:solidFill>
                  <a:srgbClr val="F5222D"/>
                </a:solidFill>
                <a:effectLst/>
                <a:latin typeface="Arial" panose="020B0604020202020204" pitchFamily="34" charset="0"/>
              </a:rPr>
              <a:t>,</a:t>
            </a:r>
            <a:r>
              <a:rPr kumimoji="0" lang="zh-CN" altLang="zh-CN" sz="1100" b="0" i="0" u="none" strike="noStrike" cap="none" normalizeH="0" baseline="0" smtClean="0">
                <a:ln>
                  <a:noFill/>
                </a:ln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zh-CN" altLang="zh-CN" sz="11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100" b="0" i="0" u="none" strike="noStrike" cap="none" normalizeH="0" baseline="0" smtClean="0">
                <a:ln>
                  <a:noFill/>
                </a:ln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这便是序列 [x{1}, x{2}, ..., x{t}] 对应的表征。可以看到</a:t>
            </a:r>
            <a:r>
              <a:rPr kumimoji="0" lang="zh-CN" altLang="zh-CN" sz="1100" b="1" i="0" u="none" strike="noStrike" cap="none" normalizeH="0" baseline="0" smtClean="0">
                <a:ln>
                  <a:noFill/>
                </a:ln>
                <a:solidFill>
                  <a:srgbClr val="F5222D"/>
                </a:solidFill>
                <a:effectLst/>
                <a:latin typeface="Arial" panose="020B0604020202020204" pitchFamily="34" charset="0"/>
              </a:rPr>
              <a:t>输入向量的相对位置决定了循环神经网络整合信息的计算顺序</a:t>
            </a:r>
            <a:r>
              <a:rPr kumimoji="0" lang="zh-CN" altLang="zh-CN" sz="1100" b="0" i="0" u="none" strike="noStrike" cap="none" normalizeH="0" baseline="0" smtClean="0">
                <a:ln>
                  <a:noFill/>
                </a:ln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，或者说</a:t>
            </a:r>
            <a:r>
              <a:rPr kumimoji="0" lang="zh-CN" altLang="zh-CN" sz="1100" b="1" i="0" u="none" strike="noStrike" cap="none" normalizeH="0" baseline="0" smtClean="0">
                <a:ln>
                  <a:noFill/>
                </a:ln>
                <a:solidFill>
                  <a:srgbClr val="F5222D"/>
                </a:solidFill>
                <a:effectLst/>
                <a:latin typeface="Arial" panose="020B0604020202020204" pitchFamily="34" charset="0"/>
              </a:rPr>
              <a:t>相对位置决定了计算图 (Computation Graph) 的构建。</a:t>
            </a:r>
            <a:endParaRPr kumimoji="0" lang="zh-CN" altLang="zh-CN" sz="11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7132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1522075" cy="648335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0" y="372533"/>
            <a:ext cx="364067" cy="343040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653" y="1843499"/>
            <a:ext cx="4589096" cy="1845056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150653" y="1074375"/>
            <a:ext cx="5759450" cy="49244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>
                <a:solidFill>
                  <a:srgbClr val="000000"/>
                </a:solidFill>
                <a:latin typeface="Roboto-Regular"/>
              </a:rPr>
              <a:t>LSTM </a:t>
            </a:r>
            <a:r>
              <a:rPr lang="zh-CN" altLang="en-US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通过门的机制来避免梯度消失</a:t>
            </a:r>
          </a:p>
          <a:p>
            <a:r>
              <a:rPr lang="en-US" altLang="zh-CN" sz="800">
                <a:solidFill>
                  <a:srgbClr val="FFFFFF"/>
                </a:solidFill>
                <a:latin typeface="Roboto-Regular"/>
              </a:rPr>
              <a:t>15</a:t>
            </a:r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653" y="3965235"/>
            <a:ext cx="4594560" cy="1848335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5629738" y="1077791"/>
            <a:ext cx="43396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>
                <a:latin typeface="Roboto-Regular"/>
              </a:rPr>
              <a:t>GRU </a:t>
            </a:r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</a:rPr>
              <a:t>把遗忘门和输入门合并成一个更新门</a:t>
            </a:r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9749" y="1941399"/>
            <a:ext cx="6516602" cy="2143532"/>
          </a:xfrm>
          <a:prstGeom prst="rect">
            <a:avLst/>
          </a:prstGeom>
        </p:spPr>
      </p:pic>
      <p:sp>
        <p:nvSpPr>
          <p:cNvPr id="15" name="标题 1"/>
          <p:cNvSpPr txBox="1">
            <a:spLocks/>
          </p:cNvSpPr>
          <p:nvPr/>
        </p:nvSpPr>
        <p:spPr>
          <a:xfrm>
            <a:off x="499534" y="127553"/>
            <a:ext cx="9558866" cy="579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ts val="5500"/>
              </a:lnSpc>
            </a:pPr>
            <a:r>
              <a:rPr kumimoji="1" lang="en-US" altLang="zh-CN" sz="2800" smtClean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</a:t>
            </a:r>
            <a:r>
              <a:rPr kumimoji="1" lang="zh-CN" altLang="en-US" sz="2800" smtClean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循环神经网络</a:t>
            </a:r>
            <a:r>
              <a:rPr kumimoji="1" lang="en-US" altLang="zh-CN" sz="2800" smtClean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(RNN/LSTM/GRU</a:t>
            </a:r>
            <a:r>
              <a:rPr kumimoji="1" lang="en" altLang="zh-CN" sz="2800" smtClean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kumimoji="1" lang="zh-CN" altLang="en-US" sz="2800" dirty="0">
              <a:solidFill>
                <a:srgbClr val="FF66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3FC982EC-F19B-984D-8EC8-A78F807F376C}"/>
              </a:ext>
            </a:extLst>
          </p:cNvPr>
          <p:cNvSpPr/>
          <p:nvPr/>
        </p:nvSpPr>
        <p:spPr>
          <a:xfrm>
            <a:off x="5164484" y="5065834"/>
            <a:ext cx="4801314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400">
                <a:ln w="0"/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但</a:t>
            </a:r>
            <a:r>
              <a:rPr lang="zh-CN" altLang="en-US" sz="2400" smtClean="0">
                <a:ln w="0"/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是，顺</a:t>
            </a:r>
            <a:r>
              <a:rPr lang="zh-CN" altLang="en-US" sz="2400">
                <a:ln w="0"/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序依赖，无法并</a:t>
            </a:r>
            <a:r>
              <a:rPr lang="zh-CN" altLang="en-US" sz="2400" smtClean="0">
                <a:ln w="0"/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行。</a:t>
            </a:r>
            <a:r>
              <a:rPr lang="zh-CN" altLang="en-US" sz="2400">
                <a:ln w="0"/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。。</a:t>
            </a:r>
            <a:endParaRPr lang="zh-CN" altLang="en-US" sz="2400" dirty="0">
              <a:ln w="0"/>
              <a:effectLst>
                <a:glow rad="63500">
                  <a:schemeClr val="accent4">
                    <a:satMod val="175000"/>
                    <a:alpha val="40000"/>
                  </a:schemeClr>
                </a:glow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09351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theme/theme1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670</TotalTime>
  <Words>3030</Words>
  <Application>Microsoft Office PowerPoint</Application>
  <PresentationFormat>自定义</PresentationFormat>
  <Paragraphs>757</Paragraphs>
  <Slides>43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23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43</vt:i4>
      </vt:variant>
    </vt:vector>
  </HeadingPairs>
  <TitlesOfParts>
    <vt:vector size="68" baseType="lpstr">
      <vt:lpstr>-apple-system</vt:lpstr>
      <vt:lpstr>Arial Unicode MS</vt:lpstr>
      <vt:lpstr>CMMI10</vt:lpstr>
      <vt:lpstr>CMMI8</vt:lpstr>
      <vt:lpstr>CMR10</vt:lpstr>
      <vt:lpstr>CMR8</vt:lpstr>
      <vt:lpstr>LMRoman8-Regular-Identity-H</vt:lpstr>
      <vt:lpstr>Microsoft JhengHei</vt:lpstr>
      <vt:lpstr>新細明體</vt:lpstr>
      <vt:lpstr>Roboto-Regular</vt:lpstr>
      <vt:lpstr>SFMono-Regular</vt:lpstr>
      <vt:lpstr>等线</vt:lpstr>
      <vt:lpstr>黑体</vt:lpstr>
      <vt:lpstr>宋体</vt:lpstr>
      <vt:lpstr>微软雅黑</vt:lpstr>
      <vt:lpstr>微软雅黑</vt:lpstr>
      <vt:lpstr>微软雅黑 Bold</vt:lpstr>
      <vt:lpstr>Arial</vt:lpstr>
      <vt:lpstr>Calibri</vt:lpstr>
      <vt:lpstr>Calibri Light</vt:lpstr>
      <vt:lpstr>Cambria Math</vt:lpstr>
      <vt:lpstr>Rockwell</vt:lpstr>
      <vt:lpstr>Wingdings</vt:lpstr>
      <vt:lpstr>Office 主题</vt:lpstr>
      <vt:lpstr>Office 佈景主題</vt:lpstr>
      <vt:lpstr>语言表征学习从古至今</vt:lpstr>
      <vt:lpstr>1. 什么是语言表征学习</vt:lpstr>
      <vt:lpstr>PowerPoint 演示文稿</vt:lpstr>
      <vt:lpstr>PowerPoint 演示文稿</vt:lpstr>
      <vt:lpstr>PowerPoint 演示文稿</vt:lpstr>
      <vt:lpstr>3.预训练词向量(Word Embedding)</vt:lpstr>
      <vt:lpstr>3.预训练词向量(Word Embedding)</vt:lpstr>
      <vt:lpstr>4.循环神经网络(RNN/LSTM/GRU)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pingan.com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平安城科无锡租房发布会方案</dc:title>
  <dc:creator>apple apple</dc:creator>
  <cp:lastModifiedBy>Windows 用户</cp:lastModifiedBy>
  <cp:revision>150</cp:revision>
  <dcterms:created xsi:type="dcterms:W3CDTF">2018-11-06T08:59:10Z</dcterms:created>
  <dcterms:modified xsi:type="dcterms:W3CDTF">2019-08-14T09:55:48Z</dcterms:modified>
</cp:coreProperties>
</file>